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858000" cy="9144000"/>
  <p:embeddedFontLst>
    <p:embeddedFont>
      <p:font typeface="Roboto"/>
      <p:regular r:id="rId25"/>
      <p:bold r:id="rId26"/>
      <p:italic r:id="rId27"/>
      <p:boldItalic r:id="rId28"/>
    </p:embeddedFont>
    <p:embeddedFont>
      <p:font typeface="Work Sans"/>
      <p:regular r:id="rId29"/>
      <p:bold r:id="rId30"/>
      <p:italic r:id="rId31"/>
      <p:boldItalic r:id="rId32"/>
    </p:embeddedFont>
    <p:embeddedFont>
      <p:font typeface="Helvetica Neue"/>
      <p:regular r:id="rId33"/>
      <p:bold r:id="rId34"/>
      <p:italic r:id="rId35"/>
      <p:boldItalic r:id="rId36"/>
    </p:embeddedFont>
    <p:embeddedFont>
      <p:font typeface="Helvetica Neue Light"/>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1" roundtripDataSignature="AMtx7miVmfaDTqCzRP0s+o40dRQX3/+P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683E165-9970-491F-8E18-4D8745274078}">
  <a:tblStyle styleId="{7683E165-9970-491F-8E18-4D874527407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Light-boldItalic.fntdata"/><Relationship Id="rId20" Type="http://schemas.openxmlformats.org/officeDocument/2006/relationships/slide" Target="slides/slide13.xml"/><Relationship Id="rId41" Type="http://customschemas.google.com/relationships/presentationmetadata" Target="meta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WorkSans-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WorkSans-italic.fntdata"/><Relationship Id="rId30" Type="http://schemas.openxmlformats.org/officeDocument/2006/relationships/font" Target="fonts/WorkSans-bold.fntdata"/><Relationship Id="rId11" Type="http://schemas.openxmlformats.org/officeDocument/2006/relationships/slide" Target="slides/slide4.xml"/><Relationship Id="rId33" Type="http://schemas.openxmlformats.org/officeDocument/2006/relationships/font" Target="fonts/HelveticaNeue-regular.fntdata"/><Relationship Id="rId10" Type="http://schemas.openxmlformats.org/officeDocument/2006/relationships/slide" Target="slides/slide3.xml"/><Relationship Id="rId32" Type="http://schemas.openxmlformats.org/officeDocument/2006/relationships/font" Target="fonts/WorkSans-boldItalic.fntdata"/><Relationship Id="rId13" Type="http://schemas.openxmlformats.org/officeDocument/2006/relationships/slide" Target="slides/slide6.xml"/><Relationship Id="rId35" Type="http://schemas.openxmlformats.org/officeDocument/2006/relationships/font" Target="fonts/HelveticaNeue-italic.fntdata"/><Relationship Id="rId12" Type="http://schemas.openxmlformats.org/officeDocument/2006/relationships/slide" Target="slides/slide5.xml"/><Relationship Id="rId34" Type="http://schemas.openxmlformats.org/officeDocument/2006/relationships/font" Target="fonts/HelveticaNeue-bold.fntdata"/><Relationship Id="rId15" Type="http://schemas.openxmlformats.org/officeDocument/2006/relationships/slide" Target="slides/slide8.xml"/><Relationship Id="rId37" Type="http://schemas.openxmlformats.org/officeDocument/2006/relationships/font" Target="fonts/HelveticaNeueLight-regular.fntdata"/><Relationship Id="rId14" Type="http://schemas.openxmlformats.org/officeDocument/2006/relationships/slide" Target="slides/slide7.xml"/><Relationship Id="rId36" Type="http://schemas.openxmlformats.org/officeDocument/2006/relationships/font" Target="fonts/HelveticaNeue-boldItalic.fntdata"/><Relationship Id="rId17" Type="http://schemas.openxmlformats.org/officeDocument/2006/relationships/slide" Target="slides/slide10.xml"/><Relationship Id="rId39" Type="http://schemas.openxmlformats.org/officeDocument/2006/relationships/font" Target="fonts/HelveticaNeueLight-italic.fntdata"/><Relationship Id="rId16" Type="http://schemas.openxmlformats.org/officeDocument/2006/relationships/slide" Target="slides/slide9.xml"/><Relationship Id="rId38" Type="http://schemas.openxmlformats.org/officeDocument/2006/relationships/font" Target="fonts/HelveticaNeueLight-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Clr>
                <a:schemeClr val="dk1"/>
              </a:buClr>
              <a:buSzPts val="1400"/>
              <a:buFont typeface="Calibri"/>
              <a:buNone/>
            </a:pPr>
            <a:r>
              <a:rPr lang="en"/>
              <a:t>Big goal in presenting: </a:t>
            </a:r>
            <a:endParaRPr/>
          </a:p>
          <a:p>
            <a:pPr indent="-298450" lvl="0" marL="457200" rtl="0" algn="l">
              <a:lnSpc>
                <a:spcPct val="117999"/>
              </a:lnSpc>
              <a:spcBef>
                <a:spcPts val="0"/>
              </a:spcBef>
              <a:spcAft>
                <a:spcPts val="0"/>
              </a:spcAft>
              <a:buSzPts val="1100"/>
              <a:buAutoNum type="arabicParenR"/>
            </a:pPr>
            <a:r>
              <a:rPr lang="en"/>
              <a:t>Identify 3-5 promising new potential partnerships that we can follow up with afterwards. Ideal partnership - GS becomes a core partner in a GEAR UP program at the state or partnership level. </a:t>
            </a:r>
            <a:endParaRPr/>
          </a:p>
          <a:p>
            <a:pPr indent="-298450" lvl="0" marL="457200" rtl="0" algn="l">
              <a:lnSpc>
                <a:spcPct val="117999"/>
              </a:lnSpc>
              <a:spcBef>
                <a:spcPts val="0"/>
              </a:spcBef>
              <a:spcAft>
                <a:spcPts val="0"/>
              </a:spcAft>
              <a:buSzPts val="1100"/>
              <a:buAutoNum type="arabicParenR"/>
            </a:pPr>
            <a:r>
              <a:rPr lang="en"/>
              <a:t>Secondary goal - that GEAR UP programs start accessing our content and sign up for educator newsletter</a:t>
            </a:r>
            <a:endParaRPr/>
          </a:p>
        </p:txBody>
      </p:sp>
      <p:sp>
        <p:nvSpPr>
          <p:cNvPr id="152" name="Google Shape;15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a:t>
            </a:r>
            <a:endParaRPr/>
          </a:p>
          <a:p>
            <a:pPr indent="0" lvl="0" marL="0" rtl="0" algn="l">
              <a:lnSpc>
                <a:spcPct val="100000"/>
              </a:lnSpc>
              <a:spcBef>
                <a:spcPts val="0"/>
              </a:spcBef>
              <a:spcAft>
                <a:spcPts val="0"/>
              </a:spcAft>
              <a:buSzPts val="1400"/>
              <a:buNone/>
            </a:pPr>
            <a:r>
              <a:rPr lang="en"/>
              <a:t>We know texting is a powerful tool to </a:t>
            </a:r>
            <a:r>
              <a:rPr lang="en"/>
              <a:t>reach students - because students are always on their phones. </a:t>
            </a:r>
            <a:endParaRPr/>
          </a:p>
          <a:p>
            <a:pPr indent="0" lvl="0" marL="0" rtl="0" algn="l">
              <a:lnSpc>
                <a:spcPct val="100000"/>
              </a:lnSpc>
              <a:spcBef>
                <a:spcPts val="0"/>
              </a:spcBef>
              <a:spcAft>
                <a:spcPts val="0"/>
              </a:spcAft>
              <a:buSzPts val="1400"/>
              <a:buNone/>
            </a:pPr>
            <a:r>
              <a:rPr lang="en"/>
              <a:t>Our textline uses a mix of an AI bot that is constantly getting smarter, along with real human beings who respond to students every day. </a:t>
            </a:r>
            <a:endParaRPr/>
          </a:p>
          <a:p>
            <a:pPr indent="0" lvl="0" marL="0" rtl="0" algn="l">
              <a:lnSpc>
                <a:spcPct val="100000"/>
              </a:lnSpc>
              <a:spcBef>
                <a:spcPts val="0"/>
              </a:spcBef>
              <a:spcAft>
                <a:spcPts val="0"/>
              </a:spcAft>
              <a:buSzPts val="1400"/>
              <a:buNone/>
            </a:pPr>
            <a:r>
              <a:rPr lang="en"/>
              <a:t>We call them our virtual textline advisors. We send students a text approximately once or twice a week as to not overwhelm them, but students can text us anytime with questions or for any help they might need.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We’ve done the research to know that it’s worth putting in the money to simplify the process for people. So, our text number is 33-55-77. Although that sounds insignificant, when programs or communities use a full phone number, it’s not easy for young people to remember. By using something short and catchy, we see more people opt-in.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If you’re interested, you can send us a text right now. Text #Hello to 33-55-77 and you should get an instant response. If it asks you what graduating class you’re in, feel free to put 2022 to see what support we’re offering high school Seniors </a:t>
            </a:r>
            <a:endParaRPr/>
          </a:p>
        </p:txBody>
      </p:sp>
      <p:sp>
        <p:nvSpPr>
          <p:cNvPr id="280" name="Google Shape;2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f8b35d92e7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f8b35d92e7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DG</a:t>
            </a:r>
            <a:endParaRPr/>
          </a:p>
        </p:txBody>
      </p:sp>
      <p:sp>
        <p:nvSpPr>
          <p:cNvPr id="293" name="Google Shape;293;gf8b35d92e7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f93397c06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f93397c06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f8b35d92e7_0_10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Clr>
                <a:schemeClr val="dk1"/>
              </a:buClr>
              <a:buSzPts val="1400"/>
              <a:buFont typeface="Calibri"/>
              <a:buNone/>
            </a:pPr>
            <a:r>
              <a:rPr lang="en"/>
              <a:t>DG</a:t>
            </a:r>
            <a:endParaRPr/>
          </a:p>
        </p:txBody>
      </p:sp>
      <p:sp>
        <p:nvSpPr>
          <p:cNvPr id="315" name="Google Shape;315;gf8b35d92e7_0_10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f8b35d92e7_0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f8b35d92e7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f8b35d92e7_0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f8b35d92e7_0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f8b35d92e7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f8b35d92e7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a:p>
            <a:pPr indent="0" lvl="0" marL="0" rtl="0" algn="l">
              <a:spcBef>
                <a:spcPts val="0"/>
              </a:spcBef>
              <a:spcAft>
                <a:spcPts val="0"/>
              </a:spcAft>
              <a:buNone/>
            </a:pPr>
            <a:r>
              <a:rPr lang="en"/>
              <a:t>Can we answer any questions? We’re happy to share more about Get Schooled, our digital resources, and how we partner with schools and organizations to support young people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 name="Google Shape;18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Clr>
                <a:schemeClr val="dk1"/>
              </a:buClr>
              <a:buSzPts val="1400"/>
              <a:buFont typeface="Calibri"/>
              <a:buNone/>
            </a:pPr>
            <a:r>
              <a:rPr lang="en"/>
              <a:t>™</a:t>
            </a:r>
            <a:endParaRPr/>
          </a:p>
          <a:p>
            <a:pPr indent="0" lvl="0" marL="0" rtl="0" algn="l">
              <a:lnSpc>
                <a:spcPct val="117999"/>
              </a:lnSpc>
              <a:spcBef>
                <a:spcPts val="0"/>
              </a:spcBef>
              <a:spcAft>
                <a:spcPts val="0"/>
              </a:spcAft>
              <a:buClr>
                <a:schemeClr val="dk1"/>
              </a:buClr>
              <a:buSzPts val="1400"/>
              <a:buFont typeface="Calibri"/>
              <a:buNone/>
            </a:pPr>
            <a:r>
              <a:rPr lang="en"/>
              <a:t>Our definition of college is inclusive of all postsecondary education and training - not necessarily just four-year colleges. And “job” isn’t specific to a career after graduating college. We primarily serve low-income, first-generation students who typically work jobs in high school and college to support themselves and their families. These journeys can look vastly different for each individual - and we’re there to support them through it all. </a:t>
            </a:r>
            <a:endParaRPr/>
          </a:p>
        </p:txBody>
      </p:sp>
      <p:sp>
        <p:nvSpPr>
          <p:cNvPr id="209" name="Google Shape;20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t>
            </a:r>
            <a:endParaRPr/>
          </a:p>
          <a:p>
            <a:pPr indent="0" lvl="0" marL="0" rtl="0" algn="l">
              <a:lnSpc>
                <a:spcPct val="100000"/>
              </a:lnSpc>
              <a:spcBef>
                <a:spcPts val="0"/>
              </a:spcBef>
              <a:spcAft>
                <a:spcPts val="0"/>
              </a:spcAft>
              <a:buSzPts val="1100"/>
              <a:buNone/>
            </a:pPr>
            <a:r>
              <a:rPr lang="en"/>
              <a:t>To connect with youth and share </a:t>
            </a:r>
            <a:r>
              <a:rPr lang="en"/>
              <a:t>important</a:t>
            </a:r>
            <a:r>
              <a:rPr lang="en"/>
              <a:t> information about our three journeys, we use the following format to support youth: </a:t>
            </a:r>
            <a:endParaRPr/>
          </a:p>
          <a:p>
            <a:pPr indent="0" lvl="0" marL="0" rtl="0" algn="l">
              <a:lnSpc>
                <a:spcPct val="100000"/>
              </a:lnSpc>
              <a:spcBef>
                <a:spcPts val="0"/>
              </a:spcBef>
              <a:spcAft>
                <a:spcPts val="0"/>
              </a:spcAft>
              <a:buSzPts val="1100"/>
              <a:buNone/>
            </a:pPr>
            <a:r>
              <a:rPr lang="en"/>
              <a:t>-meaningful content on our website (articles, quizzes, videos) </a:t>
            </a:r>
            <a:endParaRPr/>
          </a:p>
          <a:p>
            <a:pPr indent="0" lvl="0" marL="0" rtl="0" algn="l">
              <a:lnSpc>
                <a:spcPct val="100000"/>
              </a:lnSpc>
              <a:spcBef>
                <a:spcPts val="0"/>
              </a:spcBef>
              <a:spcAft>
                <a:spcPts val="0"/>
              </a:spcAft>
              <a:buSzPts val="1100"/>
              <a:buNone/>
            </a:pPr>
            <a:r>
              <a:rPr lang="en"/>
              <a:t>-personalized college, jobs, and self-care advice through our free, national textline </a:t>
            </a:r>
            <a:endParaRPr/>
          </a:p>
          <a:p>
            <a:pPr indent="0" lvl="0" marL="0" rtl="0" algn="l">
              <a:lnSpc>
                <a:spcPct val="100000"/>
              </a:lnSpc>
              <a:spcBef>
                <a:spcPts val="0"/>
              </a:spcBef>
              <a:spcAft>
                <a:spcPts val="0"/>
              </a:spcAft>
              <a:buSzPts val="1100"/>
              <a:buNone/>
            </a:pPr>
            <a:r>
              <a:rPr lang="en"/>
              <a:t>-powerful content relating to our 3 journeys on a variety of different channels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
              <a:t>™</a:t>
            </a:r>
            <a:endParaRPr/>
          </a:p>
          <a:p>
            <a:pPr indent="0" lvl="0" marL="0" rtl="0" algn="l">
              <a:lnSpc>
                <a:spcPct val="100000"/>
              </a:lnSpc>
              <a:spcBef>
                <a:spcPts val="0"/>
              </a:spcBef>
              <a:spcAft>
                <a:spcPts val="0"/>
              </a:spcAft>
              <a:buSzPts val="1400"/>
              <a:buNone/>
            </a:pPr>
            <a:r>
              <a:rPr lang="en"/>
              <a:t>Through our analytics, we can see that over 90% of young people visit our website on their phones. Because of that, we made sure our website is mobile-friendly and accessible. All of the content on our website is ungated, completely free, and does not require a profile. We believe that this reduces the barriers students have to accessing help. </a:t>
            </a:r>
            <a:endParaRPr/>
          </a:p>
          <a:p>
            <a:pPr indent="0" lvl="0" marL="0" rtl="0" algn="l">
              <a:lnSpc>
                <a:spcPct val="100000"/>
              </a:lnSpc>
              <a:spcBef>
                <a:spcPts val="0"/>
              </a:spcBef>
              <a:spcAft>
                <a:spcPts val="0"/>
              </a:spcAft>
              <a:buSzPts val="1400"/>
              <a:buNone/>
            </a:pPr>
            <a:r>
              <a:rPr lang="en"/>
              <a:t>We do have a couple of support opportunities that require a student’s email so that we’re able to get in contact with them. But besides that - we have made it accessible for all. All of our content is student friendly: it’s short, to the point, in accessible language, and relevant to a young person. </a:t>
            </a:r>
            <a:endParaRPr/>
          </a:p>
        </p:txBody>
      </p:sp>
      <p:sp>
        <p:nvSpPr>
          <p:cNvPr id="255" name="Google Shape;25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t>
            </a:r>
            <a:endParaRPr/>
          </a:p>
          <a:p>
            <a:pPr indent="0" lvl="0" marL="0" rtl="0" algn="l">
              <a:lnSpc>
                <a:spcPct val="100000"/>
              </a:lnSpc>
              <a:spcBef>
                <a:spcPts val="0"/>
              </a:spcBef>
              <a:spcAft>
                <a:spcPts val="0"/>
              </a:spcAft>
              <a:buSzPts val="1100"/>
              <a:buNone/>
            </a:pPr>
            <a:r>
              <a:rPr lang="en"/>
              <a:t>Our social media channels are some of the most important ways we reach and connect with more students. </a:t>
            </a:r>
            <a:r>
              <a:rPr lang="en"/>
              <a:t>Because</a:t>
            </a:r>
            <a:r>
              <a:rPr lang="en"/>
              <a:t> we’re grant-funded, we’re able to try new things to meet students where they’re at. Through this flexibility, we have launched a strong tiktok presence with an emphasis on college and jobs success.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We also hold regular campaigns on social media -primarily tiktok and instagram. We’re actually holding a campaign this week that we’re so excited to show students - HBCU Homecoming week - a week dedicated to HBCU homecomings. </a:t>
            </a:r>
            <a:r>
              <a:rPr lang="en"/>
              <a:t>Other campaigns include Self Love week (a week dedicated to reminding our audience of the importance of self-care) glow up challenge (a back to school challenge), and money talks (financial literacy).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Educators, parents, and students can check us out on any of these platforms by following the handle @getschooled !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5_Blank">
    <p:bg>
      <p:bgPr>
        <a:noFill/>
      </p:bgPr>
    </p:bg>
    <p:spTree>
      <p:nvGrpSpPr>
        <p:cNvPr id="9" name="Shape 9"/>
        <p:cNvGrpSpPr/>
        <p:nvPr/>
      </p:nvGrpSpPr>
      <p:grpSpPr>
        <a:xfrm>
          <a:off x="0" y="0"/>
          <a:ext cx="0" cy="0"/>
          <a:chOff x="0" y="0"/>
          <a:chExt cx="0" cy="0"/>
        </a:xfrm>
      </p:grpSpPr>
      <p:pic>
        <p:nvPicPr>
          <p:cNvPr id="10" name="Google Shape;10;p17"/>
          <p:cNvPicPr preferRelativeResize="0"/>
          <p:nvPr/>
        </p:nvPicPr>
        <p:blipFill rotWithShape="1">
          <a:blip r:embed="rId2">
            <a:alphaModFix/>
          </a:blip>
          <a:srcRect b="0" l="0" r="0" t="0"/>
          <a:stretch/>
        </p:blipFill>
        <p:spPr>
          <a:xfrm>
            <a:off x="0" y="0"/>
            <a:ext cx="9144000" cy="5143508"/>
          </a:xfrm>
          <a:prstGeom prst="rect">
            <a:avLst/>
          </a:prstGeom>
          <a:noFill/>
          <a:ln>
            <a:noFill/>
          </a:ln>
        </p:spPr>
      </p:pic>
      <p:sp>
        <p:nvSpPr>
          <p:cNvPr id="11" name="Google Shape;11;p17"/>
          <p:cNvSpPr txBox="1"/>
          <p:nvPr>
            <p:ph type="ctrTitle"/>
          </p:nvPr>
        </p:nvSpPr>
        <p:spPr>
          <a:xfrm>
            <a:off x="311700" y="3710114"/>
            <a:ext cx="8520600" cy="604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600"/>
              <a:buNone/>
              <a:defRPr sz="3600">
                <a:solidFill>
                  <a:srgbClr val="FFFFFF"/>
                </a:solidFill>
              </a:defRPr>
            </a:lvl1pPr>
            <a:lvl2pPr lvl="1" algn="l">
              <a:lnSpc>
                <a:spcPct val="100000"/>
              </a:lnSpc>
              <a:spcBef>
                <a:spcPts val="0"/>
              </a:spcBef>
              <a:spcAft>
                <a:spcPts val="0"/>
              </a:spcAft>
              <a:buClr>
                <a:srgbClr val="FFFFFF"/>
              </a:buClr>
              <a:buSzPts val="3600"/>
              <a:buNone/>
              <a:defRPr sz="3600">
                <a:solidFill>
                  <a:srgbClr val="FFFFFF"/>
                </a:solidFill>
              </a:defRPr>
            </a:lvl2pPr>
            <a:lvl3pPr lvl="2" algn="l">
              <a:lnSpc>
                <a:spcPct val="100000"/>
              </a:lnSpc>
              <a:spcBef>
                <a:spcPts val="0"/>
              </a:spcBef>
              <a:spcAft>
                <a:spcPts val="0"/>
              </a:spcAft>
              <a:buClr>
                <a:srgbClr val="FFFFFF"/>
              </a:buClr>
              <a:buSzPts val="3600"/>
              <a:buNone/>
              <a:defRPr sz="3600">
                <a:solidFill>
                  <a:srgbClr val="FFFFFF"/>
                </a:solidFill>
              </a:defRPr>
            </a:lvl3pPr>
            <a:lvl4pPr lvl="3" algn="l">
              <a:lnSpc>
                <a:spcPct val="100000"/>
              </a:lnSpc>
              <a:spcBef>
                <a:spcPts val="0"/>
              </a:spcBef>
              <a:spcAft>
                <a:spcPts val="0"/>
              </a:spcAft>
              <a:buClr>
                <a:srgbClr val="FFFFFF"/>
              </a:buClr>
              <a:buSzPts val="3600"/>
              <a:buNone/>
              <a:defRPr sz="3600">
                <a:solidFill>
                  <a:srgbClr val="FFFFFF"/>
                </a:solidFill>
              </a:defRPr>
            </a:lvl4pPr>
            <a:lvl5pPr lvl="4" algn="l">
              <a:lnSpc>
                <a:spcPct val="100000"/>
              </a:lnSpc>
              <a:spcBef>
                <a:spcPts val="0"/>
              </a:spcBef>
              <a:spcAft>
                <a:spcPts val="0"/>
              </a:spcAft>
              <a:buClr>
                <a:srgbClr val="FFFFFF"/>
              </a:buClr>
              <a:buSzPts val="3600"/>
              <a:buNone/>
              <a:defRPr sz="3600">
                <a:solidFill>
                  <a:srgbClr val="FFFFFF"/>
                </a:solidFill>
              </a:defRPr>
            </a:lvl5pPr>
            <a:lvl6pPr lvl="5" algn="l">
              <a:lnSpc>
                <a:spcPct val="100000"/>
              </a:lnSpc>
              <a:spcBef>
                <a:spcPts val="0"/>
              </a:spcBef>
              <a:spcAft>
                <a:spcPts val="0"/>
              </a:spcAft>
              <a:buClr>
                <a:srgbClr val="FFFFFF"/>
              </a:buClr>
              <a:buSzPts val="3600"/>
              <a:buNone/>
              <a:defRPr sz="3600">
                <a:solidFill>
                  <a:srgbClr val="FFFFFF"/>
                </a:solidFill>
              </a:defRPr>
            </a:lvl6pPr>
            <a:lvl7pPr lvl="6" algn="l">
              <a:lnSpc>
                <a:spcPct val="100000"/>
              </a:lnSpc>
              <a:spcBef>
                <a:spcPts val="0"/>
              </a:spcBef>
              <a:spcAft>
                <a:spcPts val="0"/>
              </a:spcAft>
              <a:buClr>
                <a:srgbClr val="FFFFFF"/>
              </a:buClr>
              <a:buSzPts val="3600"/>
              <a:buNone/>
              <a:defRPr sz="3600">
                <a:solidFill>
                  <a:srgbClr val="FFFFFF"/>
                </a:solidFill>
              </a:defRPr>
            </a:lvl7pPr>
            <a:lvl8pPr lvl="7" algn="l">
              <a:lnSpc>
                <a:spcPct val="100000"/>
              </a:lnSpc>
              <a:spcBef>
                <a:spcPts val="0"/>
              </a:spcBef>
              <a:spcAft>
                <a:spcPts val="0"/>
              </a:spcAft>
              <a:buClr>
                <a:srgbClr val="FFFFFF"/>
              </a:buClr>
              <a:buSzPts val="3600"/>
              <a:buNone/>
              <a:defRPr sz="3600">
                <a:solidFill>
                  <a:srgbClr val="FFFFFF"/>
                </a:solidFill>
              </a:defRPr>
            </a:lvl8pPr>
            <a:lvl9pPr lvl="8" algn="l">
              <a:lnSpc>
                <a:spcPct val="100000"/>
              </a:lnSpc>
              <a:spcBef>
                <a:spcPts val="0"/>
              </a:spcBef>
              <a:spcAft>
                <a:spcPts val="0"/>
              </a:spcAft>
              <a:buClr>
                <a:srgbClr val="FFFFFF"/>
              </a:buClr>
              <a:buSzPts val="3600"/>
              <a:buNone/>
              <a:defRPr sz="3600">
                <a:solidFill>
                  <a:srgbClr val="FFFFFF"/>
                </a:solidFill>
              </a:defRPr>
            </a:lvl9pPr>
          </a:lstStyle>
          <a:p/>
        </p:txBody>
      </p:sp>
      <p:sp>
        <p:nvSpPr>
          <p:cNvPr id="12" name="Google Shape;12;p17"/>
          <p:cNvSpPr txBox="1"/>
          <p:nvPr>
            <p:ph idx="1" type="subTitle"/>
          </p:nvPr>
        </p:nvSpPr>
        <p:spPr>
          <a:xfrm>
            <a:off x="311700" y="4363603"/>
            <a:ext cx="4242600" cy="738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1600"/>
              <a:buNone/>
              <a:defRPr sz="1600">
                <a:solidFill>
                  <a:srgbClr val="FFFFFF"/>
                </a:solidFill>
              </a:defRPr>
            </a:lvl1pPr>
            <a:lvl2pPr lvl="1" algn="l">
              <a:lnSpc>
                <a:spcPct val="100000"/>
              </a:lnSpc>
              <a:spcBef>
                <a:spcPts val="0"/>
              </a:spcBef>
              <a:spcAft>
                <a:spcPts val="0"/>
              </a:spcAft>
              <a:buClr>
                <a:srgbClr val="FFFFFF"/>
              </a:buClr>
              <a:buSzPts val="1600"/>
              <a:buNone/>
              <a:defRPr sz="1600">
                <a:solidFill>
                  <a:srgbClr val="FFFFFF"/>
                </a:solidFill>
              </a:defRPr>
            </a:lvl2pPr>
            <a:lvl3pPr lvl="2" algn="l">
              <a:lnSpc>
                <a:spcPct val="100000"/>
              </a:lnSpc>
              <a:spcBef>
                <a:spcPts val="0"/>
              </a:spcBef>
              <a:spcAft>
                <a:spcPts val="0"/>
              </a:spcAft>
              <a:buClr>
                <a:srgbClr val="FFFFFF"/>
              </a:buClr>
              <a:buSzPts val="1600"/>
              <a:buNone/>
              <a:defRPr sz="1600">
                <a:solidFill>
                  <a:srgbClr val="FFFFFF"/>
                </a:solidFill>
              </a:defRPr>
            </a:lvl3pPr>
            <a:lvl4pPr lvl="3" algn="l">
              <a:lnSpc>
                <a:spcPct val="100000"/>
              </a:lnSpc>
              <a:spcBef>
                <a:spcPts val="0"/>
              </a:spcBef>
              <a:spcAft>
                <a:spcPts val="0"/>
              </a:spcAft>
              <a:buClr>
                <a:srgbClr val="FFFFFF"/>
              </a:buClr>
              <a:buSzPts val="1600"/>
              <a:buNone/>
              <a:defRPr sz="1600">
                <a:solidFill>
                  <a:srgbClr val="FFFFFF"/>
                </a:solidFill>
              </a:defRPr>
            </a:lvl4pPr>
            <a:lvl5pPr lvl="4" algn="l">
              <a:lnSpc>
                <a:spcPct val="100000"/>
              </a:lnSpc>
              <a:spcBef>
                <a:spcPts val="0"/>
              </a:spcBef>
              <a:spcAft>
                <a:spcPts val="0"/>
              </a:spcAft>
              <a:buClr>
                <a:srgbClr val="FFFFFF"/>
              </a:buClr>
              <a:buSzPts val="1600"/>
              <a:buNone/>
              <a:defRPr sz="1600">
                <a:solidFill>
                  <a:srgbClr val="FFFFFF"/>
                </a:solidFill>
              </a:defRPr>
            </a:lvl5pPr>
            <a:lvl6pPr lvl="5" algn="l">
              <a:lnSpc>
                <a:spcPct val="100000"/>
              </a:lnSpc>
              <a:spcBef>
                <a:spcPts val="0"/>
              </a:spcBef>
              <a:spcAft>
                <a:spcPts val="0"/>
              </a:spcAft>
              <a:buClr>
                <a:srgbClr val="FFFFFF"/>
              </a:buClr>
              <a:buSzPts val="1600"/>
              <a:buNone/>
              <a:defRPr sz="1600">
                <a:solidFill>
                  <a:srgbClr val="FFFFFF"/>
                </a:solidFill>
              </a:defRPr>
            </a:lvl6pPr>
            <a:lvl7pPr lvl="6" algn="l">
              <a:lnSpc>
                <a:spcPct val="100000"/>
              </a:lnSpc>
              <a:spcBef>
                <a:spcPts val="0"/>
              </a:spcBef>
              <a:spcAft>
                <a:spcPts val="0"/>
              </a:spcAft>
              <a:buClr>
                <a:srgbClr val="FFFFFF"/>
              </a:buClr>
              <a:buSzPts val="1600"/>
              <a:buNone/>
              <a:defRPr sz="1600">
                <a:solidFill>
                  <a:srgbClr val="FFFFFF"/>
                </a:solidFill>
              </a:defRPr>
            </a:lvl7pPr>
            <a:lvl8pPr lvl="7" algn="l">
              <a:lnSpc>
                <a:spcPct val="100000"/>
              </a:lnSpc>
              <a:spcBef>
                <a:spcPts val="0"/>
              </a:spcBef>
              <a:spcAft>
                <a:spcPts val="0"/>
              </a:spcAft>
              <a:buClr>
                <a:srgbClr val="FFFFFF"/>
              </a:buClr>
              <a:buSzPts val="1600"/>
              <a:buNone/>
              <a:defRPr sz="1600">
                <a:solidFill>
                  <a:srgbClr val="FFFFFF"/>
                </a:solidFill>
              </a:defRPr>
            </a:lvl8pPr>
            <a:lvl9pPr lvl="8" algn="l">
              <a:lnSpc>
                <a:spcPct val="100000"/>
              </a:lnSpc>
              <a:spcBef>
                <a:spcPts val="0"/>
              </a:spcBef>
              <a:spcAft>
                <a:spcPts val="0"/>
              </a:spcAft>
              <a:buClr>
                <a:srgbClr val="FFFFFF"/>
              </a:buClr>
              <a:buSzPts val="1600"/>
              <a:buNone/>
              <a:defRPr sz="16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py 1 1">
  <p:cSld name="Blank copy 1">
    <p:bg>
      <p:bgPr>
        <a:solidFill>
          <a:srgbClr val="FFFFFF">
            <a:alpha val="80000"/>
          </a:srgbClr>
        </a:solidFill>
      </p:bgPr>
    </p:bg>
    <p:spTree>
      <p:nvGrpSpPr>
        <p:cNvPr id="54" name="Shape 54"/>
        <p:cNvGrpSpPr/>
        <p:nvPr/>
      </p:nvGrpSpPr>
      <p:grpSpPr>
        <a:xfrm>
          <a:off x="0" y="0"/>
          <a:ext cx="0" cy="0"/>
          <a:chOff x="0" y="0"/>
          <a:chExt cx="0" cy="0"/>
        </a:xfrm>
      </p:grpSpPr>
      <p:pic>
        <p:nvPicPr>
          <p:cNvPr id="55" name="Google Shape;55;p29"/>
          <p:cNvPicPr preferRelativeResize="0"/>
          <p:nvPr/>
        </p:nvPicPr>
        <p:blipFill rotWithShape="1">
          <a:blip r:embed="rId2">
            <a:alphaModFix/>
          </a:blip>
          <a:srcRect b="0" l="0" r="0" t="0"/>
          <a:stretch/>
        </p:blipFill>
        <p:spPr>
          <a:xfrm>
            <a:off x="7328673" y="3085670"/>
            <a:ext cx="1614583" cy="1537124"/>
          </a:xfrm>
          <a:prstGeom prst="rect">
            <a:avLst/>
          </a:prstGeom>
          <a:noFill/>
          <a:ln>
            <a:noFill/>
          </a:ln>
        </p:spPr>
      </p:pic>
      <p:sp>
        <p:nvSpPr>
          <p:cNvPr id="56" name="Google Shape;56;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29"/>
          <p:cNvSpPr txBox="1"/>
          <p:nvPr>
            <p:ph type="title"/>
          </p:nvPr>
        </p:nvSpPr>
        <p:spPr>
          <a:xfrm>
            <a:off x="311725" y="264346"/>
            <a:ext cx="8520600" cy="623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21546"/>
              </a:buClr>
              <a:buSzPts val="2700"/>
              <a:buNone/>
              <a:defRPr sz="2700">
                <a:solidFill>
                  <a:srgbClr val="021546"/>
                </a:solidFill>
              </a:defRPr>
            </a:lvl1pPr>
            <a:lvl2pPr lvl="1" algn="l">
              <a:lnSpc>
                <a:spcPct val="100000"/>
              </a:lnSpc>
              <a:spcBef>
                <a:spcPts val="0"/>
              </a:spcBef>
              <a:spcAft>
                <a:spcPts val="0"/>
              </a:spcAft>
              <a:buClr>
                <a:srgbClr val="021546"/>
              </a:buClr>
              <a:buSzPts val="2700"/>
              <a:buNone/>
              <a:defRPr sz="2700">
                <a:solidFill>
                  <a:srgbClr val="021546"/>
                </a:solidFill>
              </a:defRPr>
            </a:lvl2pPr>
            <a:lvl3pPr lvl="2" algn="l">
              <a:lnSpc>
                <a:spcPct val="100000"/>
              </a:lnSpc>
              <a:spcBef>
                <a:spcPts val="0"/>
              </a:spcBef>
              <a:spcAft>
                <a:spcPts val="0"/>
              </a:spcAft>
              <a:buClr>
                <a:srgbClr val="021546"/>
              </a:buClr>
              <a:buSzPts val="2700"/>
              <a:buNone/>
              <a:defRPr sz="2700">
                <a:solidFill>
                  <a:srgbClr val="021546"/>
                </a:solidFill>
              </a:defRPr>
            </a:lvl3pPr>
            <a:lvl4pPr lvl="3" algn="l">
              <a:lnSpc>
                <a:spcPct val="100000"/>
              </a:lnSpc>
              <a:spcBef>
                <a:spcPts val="0"/>
              </a:spcBef>
              <a:spcAft>
                <a:spcPts val="0"/>
              </a:spcAft>
              <a:buClr>
                <a:srgbClr val="021546"/>
              </a:buClr>
              <a:buSzPts val="2700"/>
              <a:buNone/>
              <a:defRPr sz="2700">
                <a:solidFill>
                  <a:srgbClr val="021546"/>
                </a:solidFill>
              </a:defRPr>
            </a:lvl4pPr>
            <a:lvl5pPr lvl="4" algn="l">
              <a:lnSpc>
                <a:spcPct val="100000"/>
              </a:lnSpc>
              <a:spcBef>
                <a:spcPts val="0"/>
              </a:spcBef>
              <a:spcAft>
                <a:spcPts val="0"/>
              </a:spcAft>
              <a:buClr>
                <a:srgbClr val="021546"/>
              </a:buClr>
              <a:buSzPts val="2700"/>
              <a:buNone/>
              <a:defRPr sz="2700">
                <a:solidFill>
                  <a:srgbClr val="021546"/>
                </a:solidFill>
              </a:defRPr>
            </a:lvl5pPr>
            <a:lvl6pPr lvl="5" algn="l">
              <a:lnSpc>
                <a:spcPct val="100000"/>
              </a:lnSpc>
              <a:spcBef>
                <a:spcPts val="0"/>
              </a:spcBef>
              <a:spcAft>
                <a:spcPts val="0"/>
              </a:spcAft>
              <a:buClr>
                <a:srgbClr val="021546"/>
              </a:buClr>
              <a:buSzPts val="2700"/>
              <a:buNone/>
              <a:defRPr sz="2700">
                <a:solidFill>
                  <a:srgbClr val="021546"/>
                </a:solidFill>
              </a:defRPr>
            </a:lvl6pPr>
            <a:lvl7pPr lvl="6" algn="l">
              <a:lnSpc>
                <a:spcPct val="100000"/>
              </a:lnSpc>
              <a:spcBef>
                <a:spcPts val="0"/>
              </a:spcBef>
              <a:spcAft>
                <a:spcPts val="0"/>
              </a:spcAft>
              <a:buClr>
                <a:srgbClr val="021546"/>
              </a:buClr>
              <a:buSzPts val="2700"/>
              <a:buNone/>
              <a:defRPr sz="2700">
                <a:solidFill>
                  <a:srgbClr val="021546"/>
                </a:solidFill>
              </a:defRPr>
            </a:lvl7pPr>
            <a:lvl8pPr lvl="7" algn="l">
              <a:lnSpc>
                <a:spcPct val="100000"/>
              </a:lnSpc>
              <a:spcBef>
                <a:spcPts val="0"/>
              </a:spcBef>
              <a:spcAft>
                <a:spcPts val="0"/>
              </a:spcAft>
              <a:buClr>
                <a:srgbClr val="021546"/>
              </a:buClr>
              <a:buSzPts val="2700"/>
              <a:buNone/>
              <a:defRPr sz="2700">
                <a:solidFill>
                  <a:srgbClr val="021546"/>
                </a:solidFill>
              </a:defRPr>
            </a:lvl8pPr>
            <a:lvl9pPr lvl="8" algn="l">
              <a:lnSpc>
                <a:spcPct val="100000"/>
              </a:lnSpc>
              <a:spcBef>
                <a:spcPts val="0"/>
              </a:spcBef>
              <a:spcAft>
                <a:spcPts val="0"/>
              </a:spcAft>
              <a:buClr>
                <a:srgbClr val="021546"/>
              </a:buClr>
              <a:buSzPts val="2700"/>
              <a:buNone/>
              <a:defRPr sz="2700">
                <a:solidFill>
                  <a:srgbClr val="021546"/>
                </a:solidFill>
              </a:defRPr>
            </a:lvl9pPr>
          </a:lstStyle>
          <a:p/>
        </p:txBody>
      </p:sp>
      <p:pic>
        <p:nvPicPr>
          <p:cNvPr id="58" name="Google Shape;58;p29"/>
          <p:cNvPicPr preferRelativeResize="0"/>
          <p:nvPr/>
        </p:nvPicPr>
        <p:blipFill rotWithShape="1">
          <a:blip r:embed="rId3">
            <a:alphaModFix/>
          </a:blip>
          <a:srcRect b="0" l="0" r="0" t="0"/>
          <a:stretch/>
        </p:blipFill>
        <p:spPr>
          <a:xfrm>
            <a:off x="8125701" y="207642"/>
            <a:ext cx="835574" cy="58471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30"/>
          <p:cNvSpPr/>
          <p:nvPr/>
        </p:nvSpPr>
        <p:spPr>
          <a:xfrm>
            <a:off x="0" y="0"/>
            <a:ext cx="9144000" cy="1037400"/>
          </a:xfrm>
          <a:prstGeom prst="rect">
            <a:avLst/>
          </a:prstGeom>
          <a:gradFill>
            <a:gsLst>
              <a:gs pos="0">
                <a:srgbClr val="00BFDF"/>
              </a:gs>
              <a:gs pos="100000">
                <a:srgbClr val="004EDF"/>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61" name="Google Shape;61;p30"/>
          <p:cNvSpPr txBox="1"/>
          <p:nvPr>
            <p:ph type="title"/>
          </p:nvPr>
        </p:nvSpPr>
        <p:spPr>
          <a:xfrm>
            <a:off x="311725" y="264346"/>
            <a:ext cx="8520600" cy="623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62" name="Google Shape;62;p30"/>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5_Blank_1">
    <p:bg>
      <p:bgPr>
        <a:noFill/>
      </p:bgPr>
    </p:bg>
    <p:spTree>
      <p:nvGrpSpPr>
        <p:cNvPr id="63" name="Shape 63"/>
        <p:cNvGrpSpPr/>
        <p:nvPr/>
      </p:nvGrpSpPr>
      <p:grpSpPr>
        <a:xfrm>
          <a:off x="0" y="0"/>
          <a:ext cx="0" cy="0"/>
          <a:chOff x="0" y="0"/>
          <a:chExt cx="0" cy="0"/>
        </a:xfrm>
      </p:grpSpPr>
      <p:pic>
        <p:nvPicPr>
          <p:cNvPr id="64" name="Google Shape;64;p31"/>
          <p:cNvPicPr preferRelativeResize="0"/>
          <p:nvPr/>
        </p:nvPicPr>
        <p:blipFill rotWithShape="1">
          <a:blip r:embed="rId2">
            <a:alphaModFix/>
          </a:blip>
          <a:srcRect b="0" l="0" r="0" t="0"/>
          <a:stretch/>
        </p:blipFill>
        <p:spPr>
          <a:xfrm>
            <a:off x="0" y="0"/>
            <a:ext cx="9144000" cy="5143508"/>
          </a:xfrm>
          <a:prstGeom prst="rect">
            <a:avLst/>
          </a:prstGeom>
          <a:noFill/>
          <a:ln>
            <a:noFill/>
          </a:ln>
        </p:spPr>
      </p:pic>
      <p:sp>
        <p:nvSpPr>
          <p:cNvPr id="65" name="Google Shape;65;p31"/>
          <p:cNvSpPr txBox="1"/>
          <p:nvPr>
            <p:ph type="ctrTitle"/>
          </p:nvPr>
        </p:nvSpPr>
        <p:spPr>
          <a:xfrm>
            <a:off x="311700" y="3710114"/>
            <a:ext cx="8520600" cy="604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231F20"/>
              </a:buClr>
              <a:buSzPts val="3600"/>
              <a:buNone/>
              <a:defRPr sz="3600">
                <a:solidFill>
                  <a:srgbClr val="231F20"/>
                </a:solidFill>
              </a:defRPr>
            </a:lvl1pPr>
            <a:lvl2pPr lvl="1" algn="l">
              <a:lnSpc>
                <a:spcPct val="100000"/>
              </a:lnSpc>
              <a:spcBef>
                <a:spcPts val="0"/>
              </a:spcBef>
              <a:spcAft>
                <a:spcPts val="0"/>
              </a:spcAft>
              <a:buClr>
                <a:srgbClr val="231F20"/>
              </a:buClr>
              <a:buSzPts val="3600"/>
              <a:buNone/>
              <a:defRPr sz="3600">
                <a:solidFill>
                  <a:srgbClr val="231F20"/>
                </a:solidFill>
              </a:defRPr>
            </a:lvl2pPr>
            <a:lvl3pPr lvl="2" algn="l">
              <a:lnSpc>
                <a:spcPct val="100000"/>
              </a:lnSpc>
              <a:spcBef>
                <a:spcPts val="0"/>
              </a:spcBef>
              <a:spcAft>
                <a:spcPts val="0"/>
              </a:spcAft>
              <a:buClr>
                <a:srgbClr val="231F20"/>
              </a:buClr>
              <a:buSzPts val="3600"/>
              <a:buNone/>
              <a:defRPr sz="3600">
                <a:solidFill>
                  <a:srgbClr val="231F20"/>
                </a:solidFill>
              </a:defRPr>
            </a:lvl3pPr>
            <a:lvl4pPr lvl="3" algn="l">
              <a:lnSpc>
                <a:spcPct val="100000"/>
              </a:lnSpc>
              <a:spcBef>
                <a:spcPts val="0"/>
              </a:spcBef>
              <a:spcAft>
                <a:spcPts val="0"/>
              </a:spcAft>
              <a:buClr>
                <a:srgbClr val="231F20"/>
              </a:buClr>
              <a:buSzPts val="3600"/>
              <a:buNone/>
              <a:defRPr sz="3600">
                <a:solidFill>
                  <a:srgbClr val="231F20"/>
                </a:solidFill>
              </a:defRPr>
            </a:lvl4pPr>
            <a:lvl5pPr lvl="4" algn="l">
              <a:lnSpc>
                <a:spcPct val="100000"/>
              </a:lnSpc>
              <a:spcBef>
                <a:spcPts val="0"/>
              </a:spcBef>
              <a:spcAft>
                <a:spcPts val="0"/>
              </a:spcAft>
              <a:buClr>
                <a:srgbClr val="231F20"/>
              </a:buClr>
              <a:buSzPts val="3600"/>
              <a:buNone/>
              <a:defRPr sz="3600">
                <a:solidFill>
                  <a:srgbClr val="231F20"/>
                </a:solidFill>
              </a:defRPr>
            </a:lvl5pPr>
            <a:lvl6pPr lvl="5" algn="l">
              <a:lnSpc>
                <a:spcPct val="100000"/>
              </a:lnSpc>
              <a:spcBef>
                <a:spcPts val="0"/>
              </a:spcBef>
              <a:spcAft>
                <a:spcPts val="0"/>
              </a:spcAft>
              <a:buClr>
                <a:srgbClr val="231F20"/>
              </a:buClr>
              <a:buSzPts val="3600"/>
              <a:buNone/>
              <a:defRPr sz="3600">
                <a:solidFill>
                  <a:srgbClr val="231F20"/>
                </a:solidFill>
              </a:defRPr>
            </a:lvl6pPr>
            <a:lvl7pPr lvl="6" algn="l">
              <a:lnSpc>
                <a:spcPct val="100000"/>
              </a:lnSpc>
              <a:spcBef>
                <a:spcPts val="0"/>
              </a:spcBef>
              <a:spcAft>
                <a:spcPts val="0"/>
              </a:spcAft>
              <a:buClr>
                <a:srgbClr val="231F20"/>
              </a:buClr>
              <a:buSzPts val="3600"/>
              <a:buNone/>
              <a:defRPr sz="3600">
                <a:solidFill>
                  <a:srgbClr val="231F20"/>
                </a:solidFill>
              </a:defRPr>
            </a:lvl7pPr>
            <a:lvl8pPr lvl="7" algn="l">
              <a:lnSpc>
                <a:spcPct val="100000"/>
              </a:lnSpc>
              <a:spcBef>
                <a:spcPts val="0"/>
              </a:spcBef>
              <a:spcAft>
                <a:spcPts val="0"/>
              </a:spcAft>
              <a:buClr>
                <a:srgbClr val="231F20"/>
              </a:buClr>
              <a:buSzPts val="3600"/>
              <a:buNone/>
              <a:defRPr sz="3600">
                <a:solidFill>
                  <a:srgbClr val="231F20"/>
                </a:solidFill>
              </a:defRPr>
            </a:lvl8pPr>
            <a:lvl9pPr lvl="8" algn="l">
              <a:lnSpc>
                <a:spcPct val="100000"/>
              </a:lnSpc>
              <a:spcBef>
                <a:spcPts val="0"/>
              </a:spcBef>
              <a:spcAft>
                <a:spcPts val="0"/>
              </a:spcAft>
              <a:buClr>
                <a:srgbClr val="231F20"/>
              </a:buClr>
              <a:buSzPts val="3600"/>
              <a:buNone/>
              <a:defRPr sz="3600">
                <a:solidFill>
                  <a:srgbClr val="231F20"/>
                </a:solidFill>
              </a:defRPr>
            </a:lvl9pPr>
          </a:lstStyle>
          <a:p/>
        </p:txBody>
      </p:sp>
      <p:sp>
        <p:nvSpPr>
          <p:cNvPr id="66" name="Google Shape;66;p31"/>
          <p:cNvSpPr txBox="1"/>
          <p:nvPr>
            <p:ph idx="1" type="subTitle"/>
          </p:nvPr>
        </p:nvSpPr>
        <p:spPr>
          <a:xfrm>
            <a:off x="311700" y="4363603"/>
            <a:ext cx="4242600" cy="738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231F20"/>
              </a:buClr>
              <a:buSzPts val="1600"/>
              <a:buNone/>
              <a:defRPr sz="1600">
                <a:solidFill>
                  <a:srgbClr val="231F20"/>
                </a:solidFill>
              </a:defRPr>
            </a:lvl1pPr>
            <a:lvl2pPr lvl="1" algn="l">
              <a:lnSpc>
                <a:spcPct val="100000"/>
              </a:lnSpc>
              <a:spcBef>
                <a:spcPts val="0"/>
              </a:spcBef>
              <a:spcAft>
                <a:spcPts val="0"/>
              </a:spcAft>
              <a:buClr>
                <a:srgbClr val="231F20"/>
              </a:buClr>
              <a:buSzPts val="1600"/>
              <a:buNone/>
              <a:defRPr sz="1600">
                <a:solidFill>
                  <a:srgbClr val="231F20"/>
                </a:solidFill>
              </a:defRPr>
            </a:lvl2pPr>
            <a:lvl3pPr lvl="2" algn="l">
              <a:lnSpc>
                <a:spcPct val="100000"/>
              </a:lnSpc>
              <a:spcBef>
                <a:spcPts val="0"/>
              </a:spcBef>
              <a:spcAft>
                <a:spcPts val="0"/>
              </a:spcAft>
              <a:buClr>
                <a:srgbClr val="231F20"/>
              </a:buClr>
              <a:buSzPts val="1600"/>
              <a:buNone/>
              <a:defRPr sz="1600">
                <a:solidFill>
                  <a:srgbClr val="231F20"/>
                </a:solidFill>
              </a:defRPr>
            </a:lvl3pPr>
            <a:lvl4pPr lvl="3" algn="l">
              <a:lnSpc>
                <a:spcPct val="100000"/>
              </a:lnSpc>
              <a:spcBef>
                <a:spcPts val="0"/>
              </a:spcBef>
              <a:spcAft>
                <a:spcPts val="0"/>
              </a:spcAft>
              <a:buClr>
                <a:srgbClr val="231F20"/>
              </a:buClr>
              <a:buSzPts val="1600"/>
              <a:buNone/>
              <a:defRPr sz="1600">
                <a:solidFill>
                  <a:srgbClr val="231F20"/>
                </a:solidFill>
              </a:defRPr>
            </a:lvl4pPr>
            <a:lvl5pPr lvl="4" algn="l">
              <a:lnSpc>
                <a:spcPct val="100000"/>
              </a:lnSpc>
              <a:spcBef>
                <a:spcPts val="0"/>
              </a:spcBef>
              <a:spcAft>
                <a:spcPts val="0"/>
              </a:spcAft>
              <a:buClr>
                <a:srgbClr val="231F20"/>
              </a:buClr>
              <a:buSzPts val="1600"/>
              <a:buNone/>
              <a:defRPr sz="1600">
                <a:solidFill>
                  <a:srgbClr val="231F20"/>
                </a:solidFill>
              </a:defRPr>
            </a:lvl5pPr>
            <a:lvl6pPr lvl="5" algn="l">
              <a:lnSpc>
                <a:spcPct val="100000"/>
              </a:lnSpc>
              <a:spcBef>
                <a:spcPts val="0"/>
              </a:spcBef>
              <a:spcAft>
                <a:spcPts val="0"/>
              </a:spcAft>
              <a:buClr>
                <a:srgbClr val="231F20"/>
              </a:buClr>
              <a:buSzPts val="1600"/>
              <a:buNone/>
              <a:defRPr sz="1600">
                <a:solidFill>
                  <a:srgbClr val="231F20"/>
                </a:solidFill>
              </a:defRPr>
            </a:lvl6pPr>
            <a:lvl7pPr lvl="6" algn="l">
              <a:lnSpc>
                <a:spcPct val="100000"/>
              </a:lnSpc>
              <a:spcBef>
                <a:spcPts val="0"/>
              </a:spcBef>
              <a:spcAft>
                <a:spcPts val="0"/>
              </a:spcAft>
              <a:buClr>
                <a:srgbClr val="231F20"/>
              </a:buClr>
              <a:buSzPts val="1600"/>
              <a:buNone/>
              <a:defRPr sz="1600">
                <a:solidFill>
                  <a:srgbClr val="231F20"/>
                </a:solidFill>
              </a:defRPr>
            </a:lvl7pPr>
            <a:lvl8pPr lvl="7" algn="l">
              <a:lnSpc>
                <a:spcPct val="100000"/>
              </a:lnSpc>
              <a:spcBef>
                <a:spcPts val="0"/>
              </a:spcBef>
              <a:spcAft>
                <a:spcPts val="0"/>
              </a:spcAft>
              <a:buClr>
                <a:srgbClr val="231F20"/>
              </a:buClr>
              <a:buSzPts val="1600"/>
              <a:buNone/>
              <a:defRPr sz="1600">
                <a:solidFill>
                  <a:srgbClr val="231F20"/>
                </a:solidFill>
              </a:defRPr>
            </a:lvl8pPr>
            <a:lvl9pPr lvl="8" algn="l">
              <a:lnSpc>
                <a:spcPct val="100000"/>
              </a:lnSpc>
              <a:spcBef>
                <a:spcPts val="0"/>
              </a:spcBef>
              <a:spcAft>
                <a:spcPts val="0"/>
              </a:spcAft>
              <a:buClr>
                <a:srgbClr val="231F20"/>
              </a:buClr>
              <a:buSzPts val="1600"/>
              <a:buNone/>
              <a:defRPr sz="1600">
                <a:solidFill>
                  <a:srgbClr val="231F20"/>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2">
  <p:cSld name="5_Blank_2">
    <p:bg>
      <p:bgPr>
        <a:noFill/>
      </p:bgPr>
    </p:bg>
    <p:spTree>
      <p:nvGrpSpPr>
        <p:cNvPr id="67" name="Shape 67"/>
        <p:cNvGrpSpPr/>
        <p:nvPr/>
      </p:nvGrpSpPr>
      <p:grpSpPr>
        <a:xfrm>
          <a:off x="0" y="0"/>
          <a:ext cx="0" cy="0"/>
          <a:chOff x="0" y="0"/>
          <a:chExt cx="0" cy="0"/>
        </a:xfrm>
      </p:grpSpPr>
      <p:pic>
        <p:nvPicPr>
          <p:cNvPr id="68" name="Google Shape;68;p32"/>
          <p:cNvPicPr preferRelativeResize="0"/>
          <p:nvPr/>
        </p:nvPicPr>
        <p:blipFill rotWithShape="1">
          <a:blip r:embed="rId2">
            <a:alphaModFix/>
          </a:blip>
          <a:srcRect b="0" l="0" r="0" t="0"/>
          <a:stretch/>
        </p:blipFill>
        <p:spPr>
          <a:xfrm>
            <a:off x="0" y="-12"/>
            <a:ext cx="9144000" cy="5143513"/>
          </a:xfrm>
          <a:prstGeom prst="rect">
            <a:avLst/>
          </a:prstGeom>
          <a:noFill/>
          <a:ln>
            <a:noFill/>
          </a:ln>
        </p:spPr>
      </p:pic>
      <p:sp>
        <p:nvSpPr>
          <p:cNvPr id="69" name="Google Shape;69;p32"/>
          <p:cNvSpPr txBox="1"/>
          <p:nvPr>
            <p:ph type="ctrTitle"/>
          </p:nvPr>
        </p:nvSpPr>
        <p:spPr>
          <a:xfrm>
            <a:off x="311700" y="3710114"/>
            <a:ext cx="8520600" cy="604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231F20"/>
              </a:buClr>
              <a:buSzPts val="3600"/>
              <a:buNone/>
              <a:defRPr sz="3600">
                <a:solidFill>
                  <a:srgbClr val="231F20"/>
                </a:solidFill>
              </a:defRPr>
            </a:lvl1pPr>
            <a:lvl2pPr lvl="1" algn="l">
              <a:lnSpc>
                <a:spcPct val="100000"/>
              </a:lnSpc>
              <a:spcBef>
                <a:spcPts val="0"/>
              </a:spcBef>
              <a:spcAft>
                <a:spcPts val="0"/>
              </a:spcAft>
              <a:buClr>
                <a:srgbClr val="231F20"/>
              </a:buClr>
              <a:buSzPts val="3600"/>
              <a:buNone/>
              <a:defRPr sz="3600">
                <a:solidFill>
                  <a:srgbClr val="231F20"/>
                </a:solidFill>
              </a:defRPr>
            </a:lvl2pPr>
            <a:lvl3pPr lvl="2" algn="l">
              <a:lnSpc>
                <a:spcPct val="100000"/>
              </a:lnSpc>
              <a:spcBef>
                <a:spcPts val="0"/>
              </a:spcBef>
              <a:spcAft>
                <a:spcPts val="0"/>
              </a:spcAft>
              <a:buClr>
                <a:srgbClr val="231F20"/>
              </a:buClr>
              <a:buSzPts val="3600"/>
              <a:buNone/>
              <a:defRPr sz="3600">
                <a:solidFill>
                  <a:srgbClr val="231F20"/>
                </a:solidFill>
              </a:defRPr>
            </a:lvl3pPr>
            <a:lvl4pPr lvl="3" algn="l">
              <a:lnSpc>
                <a:spcPct val="100000"/>
              </a:lnSpc>
              <a:spcBef>
                <a:spcPts val="0"/>
              </a:spcBef>
              <a:spcAft>
                <a:spcPts val="0"/>
              </a:spcAft>
              <a:buClr>
                <a:srgbClr val="231F20"/>
              </a:buClr>
              <a:buSzPts val="3600"/>
              <a:buNone/>
              <a:defRPr sz="3600">
                <a:solidFill>
                  <a:srgbClr val="231F20"/>
                </a:solidFill>
              </a:defRPr>
            </a:lvl4pPr>
            <a:lvl5pPr lvl="4" algn="l">
              <a:lnSpc>
                <a:spcPct val="100000"/>
              </a:lnSpc>
              <a:spcBef>
                <a:spcPts val="0"/>
              </a:spcBef>
              <a:spcAft>
                <a:spcPts val="0"/>
              </a:spcAft>
              <a:buClr>
                <a:srgbClr val="231F20"/>
              </a:buClr>
              <a:buSzPts val="3600"/>
              <a:buNone/>
              <a:defRPr sz="3600">
                <a:solidFill>
                  <a:srgbClr val="231F20"/>
                </a:solidFill>
              </a:defRPr>
            </a:lvl5pPr>
            <a:lvl6pPr lvl="5" algn="l">
              <a:lnSpc>
                <a:spcPct val="100000"/>
              </a:lnSpc>
              <a:spcBef>
                <a:spcPts val="0"/>
              </a:spcBef>
              <a:spcAft>
                <a:spcPts val="0"/>
              </a:spcAft>
              <a:buClr>
                <a:srgbClr val="231F20"/>
              </a:buClr>
              <a:buSzPts val="3600"/>
              <a:buNone/>
              <a:defRPr sz="3600">
                <a:solidFill>
                  <a:srgbClr val="231F20"/>
                </a:solidFill>
              </a:defRPr>
            </a:lvl6pPr>
            <a:lvl7pPr lvl="6" algn="l">
              <a:lnSpc>
                <a:spcPct val="100000"/>
              </a:lnSpc>
              <a:spcBef>
                <a:spcPts val="0"/>
              </a:spcBef>
              <a:spcAft>
                <a:spcPts val="0"/>
              </a:spcAft>
              <a:buClr>
                <a:srgbClr val="231F20"/>
              </a:buClr>
              <a:buSzPts val="3600"/>
              <a:buNone/>
              <a:defRPr sz="3600">
                <a:solidFill>
                  <a:srgbClr val="231F20"/>
                </a:solidFill>
              </a:defRPr>
            </a:lvl7pPr>
            <a:lvl8pPr lvl="7" algn="l">
              <a:lnSpc>
                <a:spcPct val="100000"/>
              </a:lnSpc>
              <a:spcBef>
                <a:spcPts val="0"/>
              </a:spcBef>
              <a:spcAft>
                <a:spcPts val="0"/>
              </a:spcAft>
              <a:buClr>
                <a:srgbClr val="231F20"/>
              </a:buClr>
              <a:buSzPts val="3600"/>
              <a:buNone/>
              <a:defRPr sz="3600">
                <a:solidFill>
                  <a:srgbClr val="231F20"/>
                </a:solidFill>
              </a:defRPr>
            </a:lvl8pPr>
            <a:lvl9pPr lvl="8" algn="l">
              <a:lnSpc>
                <a:spcPct val="100000"/>
              </a:lnSpc>
              <a:spcBef>
                <a:spcPts val="0"/>
              </a:spcBef>
              <a:spcAft>
                <a:spcPts val="0"/>
              </a:spcAft>
              <a:buClr>
                <a:srgbClr val="231F20"/>
              </a:buClr>
              <a:buSzPts val="3600"/>
              <a:buNone/>
              <a:defRPr sz="3600">
                <a:solidFill>
                  <a:srgbClr val="231F20"/>
                </a:solidFill>
              </a:defRPr>
            </a:lvl9pPr>
          </a:lstStyle>
          <a:p/>
        </p:txBody>
      </p:sp>
      <p:sp>
        <p:nvSpPr>
          <p:cNvPr id="70" name="Google Shape;70;p32"/>
          <p:cNvSpPr txBox="1"/>
          <p:nvPr>
            <p:ph idx="1" type="subTitle"/>
          </p:nvPr>
        </p:nvSpPr>
        <p:spPr>
          <a:xfrm>
            <a:off x="311700" y="4363603"/>
            <a:ext cx="4242600" cy="738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231F20"/>
              </a:buClr>
              <a:buSzPts val="1600"/>
              <a:buNone/>
              <a:defRPr sz="1600">
                <a:solidFill>
                  <a:srgbClr val="231F20"/>
                </a:solidFill>
              </a:defRPr>
            </a:lvl1pPr>
            <a:lvl2pPr lvl="1" algn="l">
              <a:lnSpc>
                <a:spcPct val="100000"/>
              </a:lnSpc>
              <a:spcBef>
                <a:spcPts val="0"/>
              </a:spcBef>
              <a:spcAft>
                <a:spcPts val="0"/>
              </a:spcAft>
              <a:buClr>
                <a:srgbClr val="231F20"/>
              </a:buClr>
              <a:buSzPts val="1600"/>
              <a:buNone/>
              <a:defRPr sz="1600">
                <a:solidFill>
                  <a:srgbClr val="231F20"/>
                </a:solidFill>
              </a:defRPr>
            </a:lvl2pPr>
            <a:lvl3pPr lvl="2" algn="l">
              <a:lnSpc>
                <a:spcPct val="100000"/>
              </a:lnSpc>
              <a:spcBef>
                <a:spcPts val="0"/>
              </a:spcBef>
              <a:spcAft>
                <a:spcPts val="0"/>
              </a:spcAft>
              <a:buClr>
                <a:srgbClr val="231F20"/>
              </a:buClr>
              <a:buSzPts val="1600"/>
              <a:buNone/>
              <a:defRPr sz="1600">
                <a:solidFill>
                  <a:srgbClr val="231F20"/>
                </a:solidFill>
              </a:defRPr>
            </a:lvl3pPr>
            <a:lvl4pPr lvl="3" algn="l">
              <a:lnSpc>
                <a:spcPct val="100000"/>
              </a:lnSpc>
              <a:spcBef>
                <a:spcPts val="0"/>
              </a:spcBef>
              <a:spcAft>
                <a:spcPts val="0"/>
              </a:spcAft>
              <a:buClr>
                <a:srgbClr val="231F20"/>
              </a:buClr>
              <a:buSzPts val="1600"/>
              <a:buNone/>
              <a:defRPr sz="1600">
                <a:solidFill>
                  <a:srgbClr val="231F20"/>
                </a:solidFill>
              </a:defRPr>
            </a:lvl4pPr>
            <a:lvl5pPr lvl="4" algn="l">
              <a:lnSpc>
                <a:spcPct val="100000"/>
              </a:lnSpc>
              <a:spcBef>
                <a:spcPts val="0"/>
              </a:spcBef>
              <a:spcAft>
                <a:spcPts val="0"/>
              </a:spcAft>
              <a:buClr>
                <a:srgbClr val="231F20"/>
              </a:buClr>
              <a:buSzPts val="1600"/>
              <a:buNone/>
              <a:defRPr sz="1600">
                <a:solidFill>
                  <a:srgbClr val="231F20"/>
                </a:solidFill>
              </a:defRPr>
            </a:lvl5pPr>
            <a:lvl6pPr lvl="5" algn="l">
              <a:lnSpc>
                <a:spcPct val="100000"/>
              </a:lnSpc>
              <a:spcBef>
                <a:spcPts val="0"/>
              </a:spcBef>
              <a:spcAft>
                <a:spcPts val="0"/>
              </a:spcAft>
              <a:buClr>
                <a:srgbClr val="231F20"/>
              </a:buClr>
              <a:buSzPts val="1600"/>
              <a:buNone/>
              <a:defRPr sz="1600">
                <a:solidFill>
                  <a:srgbClr val="231F20"/>
                </a:solidFill>
              </a:defRPr>
            </a:lvl6pPr>
            <a:lvl7pPr lvl="6" algn="l">
              <a:lnSpc>
                <a:spcPct val="100000"/>
              </a:lnSpc>
              <a:spcBef>
                <a:spcPts val="0"/>
              </a:spcBef>
              <a:spcAft>
                <a:spcPts val="0"/>
              </a:spcAft>
              <a:buClr>
                <a:srgbClr val="231F20"/>
              </a:buClr>
              <a:buSzPts val="1600"/>
              <a:buNone/>
              <a:defRPr sz="1600">
                <a:solidFill>
                  <a:srgbClr val="231F20"/>
                </a:solidFill>
              </a:defRPr>
            </a:lvl7pPr>
            <a:lvl8pPr lvl="7" algn="l">
              <a:lnSpc>
                <a:spcPct val="100000"/>
              </a:lnSpc>
              <a:spcBef>
                <a:spcPts val="0"/>
              </a:spcBef>
              <a:spcAft>
                <a:spcPts val="0"/>
              </a:spcAft>
              <a:buClr>
                <a:srgbClr val="231F20"/>
              </a:buClr>
              <a:buSzPts val="1600"/>
              <a:buNone/>
              <a:defRPr sz="1600">
                <a:solidFill>
                  <a:srgbClr val="231F20"/>
                </a:solidFill>
              </a:defRPr>
            </a:lvl8pPr>
            <a:lvl9pPr lvl="8" algn="l">
              <a:lnSpc>
                <a:spcPct val="100000"/>
              </a:lnSpc>
              <a:spcBef>
                <a:spcPts val="0"/>
              </a:spcBef>
              <a:spcAft>
                <a:spcPts val="0"/>
              </a:spcAft>
              <a:buClr>
                <a:srgbClr val="231F20"/>
              </a:buClr>
              <a:buSzPts val="1600"/>
              <a:buNone/>
              <a:defRPr sz="1600">
                <a:solidFill>
                  <a:srgbClr val="231F20"/>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2 1">
  <p:cSld name="5_Blank_2_1">
    <p:bg>
      <p:bgPr>
        <a:noFill/>
      </p:bgPr>
    </p:bg>
    <p:spTree>
      <p:nvGrpSpPr>
        <p:cNvPr id="71" name="Shape 71"/>
        <p:cNvGrpSpPr/>
        <p:nvPr/>
      </p:nvGrpSpPr>
      <p:grpSpPr>
        <a:xfrm>
          <a:off x="0" y="0"/>
          <a:ext cx="0" cy="0"/>
          <a:chOff x="0" y="0"/>
          <a:chExt cx="0" cy="0"/>
        </a:xfrm>
      </p:grpSpPr>
      <p:pic>
        <p:nvPicPr>
          <p:cNvPr id="72" name="Google Shape;72;p33"/>
          <p:cNvPicPr preferRelativeResize="0"/>
          <p:nvPr/>
        </p:nvPicPr>
        <p:blipFill rotWithShape="1">
          <a:blip r:embed="rId2">
            <a:alphaModFix/>
          </a:blip>
          <a:srcRect b="0" l="0" r="0" t="0"/>
          <a:stretch/>
        </p:blipFill>
        <p:spPr>
          <a:xfrm>
            <a:off x="0" y="0"/>
            <a:ext cx="9144000" cy="5143508"/>
          </a:xfrm>
          <a:prstGeom prst="rect">
            <a:avLst/>
          </a:prstGeom>
          <a:noFill/>
          <a:ln>
            <a:noFill/>
          </a:ln>
        </p:spPr>
      </p:pic>
      <p:sp>
        <p:nvSpPr>
          <p:cNvPr id="73" name="Google Shape;73;p33"/>
          <p:cNvSpPr txBox="1"/>
          <p:nvPr>
            <p:ph type="ctrTitle"/>
          </p:nvPr>
        </p:nvSpPr>
        <p:spPr>
          <a:xfrm>
            <a:off x="311700" y="3710114"/>
            <a:ext cx="8520600" cy="604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231F20"/>
              </a:buClr>
              <a:buSzPts val="3600"/>
              <a:buNone/>
              <a:defRPr sz="3600">
                <a:solidFill>
                  <a:srgbClr val="231F20"/>
                </a:solidFill>
              </a:defRPr>
            </a:lvl1pPr>
            <a:lvl2pPr lvl="1" algn="l">
              <a:lnSpc>
                <a:spcPct val="100000"/>
              </a:lnSpc>
              <a:spcBef>
                <a:spcPts val="0"/>
              </a:spcBef>
              <a:spcAft>
                <a:spcPts val="0"/>
              </a:spcAft>
              <a:buClr>
                <a:srgbClr val="231F20"/>
              </a:buClr>
              <a:buSzPts val="3600"/>
              <a:buNone/>
              <a:defRPr sz="3600">
                <a:solidFill>
                  <a:srgbClr val="231F20"/>
                </a:solidFill>
              </a:defRPr>
            </a:lvl2pPr>
            <a:lvl3pPr lvl="2" algn="l">
              <a:lnSpc>
                <a:spcPct val="100000"/>
              </a:lnSpc>
              <a:spcBef>
                <a:spcPts val="0"/>
              </a:spcBef>
              <a:spcAft>
                <a:spcPts val="0"/>
              </a:spcAft>
              <a:buClr>
                <a:srgbClr val="231F20"/>
              </a:buClr>
              <a:buSzPts val="3600"/>
              <a:buNone/>
              <a:defRPr sz="3600">
                <a:solidFill>
                  <a:srgbClr val="231F20"/>
                </a:solidFill>
              </a:defRPr>
            </a:lvl3pPr>
            <a:lvl4pPr lvl="3" algn="l">
              <a:lnSpc>
                <a:spcPct val="100000"/>
              </a:lnSpc>
              <a:spcBef>
                <a:spcPts val="0"/>
              </a:spcBef>
              <a:spcAft>
                <a:spcPts val="0"/>
              </a:spcAft>
              <a:buClr>
                <a:srgbClr val="231F20"/>
              </a:buClr>
              <a:buSzPts val="3600"/>
              <a:buNone/>
              <a:defRPr sz="3600">
                <a:solidFill>
                  <a:srgbClr val="231F20"/>
                </a:solidFill>
              </a:defRPr>
            </a:lvl4pPr>
            <a:lvl5pPr lvl="4" algn="l">
              <a:lnSpc>
                <a:spcPct val="100000"/>
              </a:lnSpc>
              <a:spcBef>
                <a:spcPts val="0"/>
              </a:spcBef>
              <a:spcAft>
                <a:spcPts val="0"/>
              </a:spcAft>
              <a:buClr>
                <a:srgbClr val="231F20"/>
              </a:buClr>
              <a:buSzPts val="3600"/>
              <a:buNone/>
              <a:defRPr sz="3600">
                <a:solidFill>
                  <a:srgbClr val="231F20"/>
                </a:solidFill>
              </a:defRPr>
            </a:lvl5pPr>
            <a:lvl6pPr lvl="5" algn="l">
              <a:lnSpc>
                <a:spcPct val="100000"/>
              </a:lnSpc>
              <a:spcBef>
                <a:spcPts val="0"/>
              </a:spcBef>
              <a:spcAft>
                <a:spcPts val="0"/>
              </a:spcAft>
              <a:buClr>
                <a:srgbClr val="231F20"/>
              </a:buClr>
              <a:buSzPts val="3600"/>
              <a:buNone/>
              <a:defRPr sz="3600">
                <a:solidFill>
                  <a:srgbClr val="231F20"/>
                </a:solidFill>
              </a:defRPr>
            </a:lvl6pPr>
            <a:lvl7pPr lvl="6" algn="l">
              <a:lnSpc>
                <a:spcPct val="100000"/>
              </a:lnSpc>
              <a:spcBef>
                <a:spcPts val="0"/>
              </a:spcBef>
              <a:spcAft>
                <a:spcPts val="0"/>
              </a:spcAft>
              <a:buClr>
                <a:srgbClr val="231F20"/>
              </a:buClr>
              <a:buSzPts val="3600"/>
              <a:buNone/>
              <a:defRPr sz="3600">
                <a:solidFill>
                  <a:srgbClr val="231F20"/>
                </a:solidFill>
              </a:defRPr>
            </a:lvl7pPr>
            <a:lvl8pPr lvl="7" algn="l">
              <a:lnSpc>
                <a:spcPct val="100000"/>
              </a:lnSpc>
              <a:spcBef>
                <a:spcPts val="0"/>
              </a:spcBef>
              <a:spcAft>
                <a:spcPts val="0"/>
              </a:spcAft>
              <a:buClr>
                <a:srgbClr val="231F20"/>
              </a:buClr>
              <a:buSzPts val="3600"/>
              <a:buNone/>
              <a:defRPr sz="3600">
                <a:solidFill>
                  <a:srgbClr val="231F20"/>
                </a:solidFill>
              </a:defRPr>
            </a:lvl8pPr>
            <a:lvl9pPr lvl="8" algn="l">
              <a:lnSpc>
                <a:spcPct val="100000"/>
              </a:lnSpc>
              <a:spcBef>
                <a:spcPts val="0"/>
              </a:spcBef>
              <a:spcAft>
                <a:spcPts val="0"/>
              </a:spcAft>
              <a:buClr>
                <a:srgbClr val="231F20"/>
              </a:buClr>
              <a:buSzPts val="3600"/>
              <a:buNone/>
              <a:defRPr sz="3600">
                <a:solidFill>
                  <a:srgbClr val="231F20"/>
                </a:solidFill>
              </a:defRPr>
            </a:lvl9pPr>
          </a:lstStyle>
          <a:p/>
        </p:txBody>
      </p:sp>
      <p:sp>
        <p:nvSpPr>
          <p:cNvPr id="74" name="Google Shape;74;p33"/>
          <p:cNvSpPr txBox="1"/>
          <p:nvPr>
            <p:ph idx="1" type="subTitle"/>
          </p:nvPr>
        </p:nvSpPr>
        <p:spPr>
          <a:xfrm>
            <a:off x="311700" y="4363603"/>
            <a:ext cx="4242600" cy="738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231F20"/>
              </a:buClr>
              <a:buSzPts val="1600"/>
              <a:buNone/>
              <a:defRPr sz="1600">
                <a:solidFill>
                  <a:srgbClr val="231F20"/>
                </a:solidFill>
              </a:defRPr>
            </a:lvl1pPr>
            <a:lvl2pPr lvl="1" algn="l">
              <a:lnSpc>
                <a:spcPct val="100000"/>
              </a:lnSpc>
              <a:spcBef>
                <a:spcPts val="0"/>
              </a:spcBef>
              <a:spcAft>
                <a:spcPts val="0"/>
              </a:spcAft>
              <a:buClr>
                <a:srgbClr val="231F20"/>
              </a:buClr>
              <a:buSzPts val="1600"/>
              <a:buNone/>
              <a:defRPr sz="1600">
                <a:solidFill>
                  <a:srgbClr val="231F20"/>
                </a:solidFill>
              </a:defRPr>
            </a:lvl2pPr>
            <a:lvl3pPr lvl="2" algn="l">
              <a:lnSpc>
                <a:spcPct val="100000"/>
              </a:lnSpc>
              <a:spcBef>
                <a:spcPts val="0"/>
              </a:spcBef>
              <a:spcAft>
                <a:spcPts val="0"/>
              </a:spcAft>
              <a:buClr>
                <a:srgbClr val="231F20"/>
              </a:buClr>
              <a:buSzPts val="1600"/>
              <a:buNone/>
              <a:defRPr sz="1600">
                <a:solidFill>
                  <a:srgbClr val="231F20"/>
                </a:solidFill>
              </a:defRPr>
            </a:lvl3pPr>
            <a:lvl4pPr lvl="3" algn="l">
              <a:lnSpc>
                <a:spcPct val="100000"/>
              </a:lnSpc>
              <a:spcBef>
                <a:spcPts val="0"/>
              </a:spcBef>
              <a:spcAft>
                <a:spcPts val="0"/>
              </a:spcAft>
              <a:buClr>
                <a:srgbClr val="231F20"/>
              </a:buClr>
              <a:buSzPts val="1600"/>
              <a:buNone/>
              <a:defRPr sz="1600">
                <a:solidFill>
                  <a:srgbClr val="231F20"/>
                </a:solidFill>
              </a:defRPr>
            </a:lvl4pPr>
            <a:lvl5pPr lvl="4" algn="l">
              <a:lnSpc>
                <a:spcPct val="100000"/>
              </a:lnSpc>
              <a:spcBef>
                <a:spcPts val="0"/>
              </a:spcBef>
              <a:spcAft>
                <a:spcPts val="0"/>
              </a:spcAft>
              <a:buClr>
                <a:srgbClr val="231F20"/>
              </a:buClr>
              <a:buSzPts val="1600"/>
              <a:buNone/>
              <a:defRPr sz="1600">
                <a:solidFill>
                  <a:srgbClr val="231F20"/>
                </a:solidFill>
              </a:defRPr>
            </a:lvl5pPr>
            <a:lvl6pPr lvl="5" algn="l">
              <a:lnSpc>
                <a:spcPct val="100000"/>
              </a:lnSpc>
              <a:spcBef>
                <a:spcPts val="0"/>
              </a:spcBef>
              <a:spcAft>
                <a:spcPts val="0"/>
              </a:spcAft>
              <a:buClr>
                <a:srgbClr val="231F20"/>
              </a:buClr>
              <a:buSzPts val="1600"/>
              <a:buNone/>
              <a:defRPr sz="1600">
                <a:solidFill>
                  <a:srgbClr val="231F20"/>
                </a:solidFill>
              </a:defRPr>
            </a:lvl6pPr>
            <a:lvl7pPr lvl="6" algn="l">
              <a:lnSpc>
                <a:spcPct val="100000"/>
              </a:lnSpc>
              <a:spcBef>
                <a:spcPts val="0"/>
              </a:spcBef>
              <a:spcAft>
                <a:spcPts val="0"/>
              </a:spcAft>
              <a:buClr>
                <a:srgbClr val="231F20"/>
              </a:buClr>
              <a:buSzPts val="1600"/>
              <a:buNone/>
              <a:defRPr sz="1600">
                <a:solidFill>
                  <a:srgbClr val="231F20"/>
                </a:solidFill>
              </a:defRPr>
            </a:lvl7pPr>
            <a:lvl8pPr lvl="7" algn="l">
              <a:lnSpc>
                <a:spcPct val="100000"/>
              </a:lnSpc>
              <a:spcBef>
                <a:spcPts val="0"/>
              </a:spcBef>
              <a:spcAft>
                <a:spcPts val="0"/>
              </a:spcAft>
              <a:buClr>
                <a:srgbClr val="231F20"/>
              </a:buClr>
              <a:buSzPts val="1600"/>
              <a:buNone/>
              <a:defRPr sz="1600">
                <a:solidFill>
                  <a:srgbClr val="231F20"/>
                </a:solidFill>
              </a:defRPr>
            </a:lvl8pPr>
            <a:lvl9pPr lvl="8" algn="l">
              <a:lnSpc>
                <a:spcPct val="100000"/>
              </a:lnSpc>
              <a:spcBef>
                <a:spcPts val="0"/>
              </a:spcBef>
              <a:spcAft>
                <a:spcPts val="0"/>
              </a:spcAft>
              <a:buClr>
                <a:srgbClr val="231F20"/>
              </a:buClr>
              <a:buSzPts val="1600"/>
              <a:buNone/>
              <a:defRPr sz="1600">
                <a:solidFill>
                  <a:srgbClr val="231F20"/>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2 1 1">
  <p:cSld name="5_Blank_2_1_1">
    <p:bg>
      <p:bgPr>
        <a:noFill/>
      </p:bgPr>
    </p:bg>
    <p:spTree>
      <p:nvGrpSpPr>
        <p:cNvPr id="75" name="Shape 75"/>
        <p:cNvGrpSpPr/>
        <p:nvPr/>
      </p:nvGrpSpPr>
      <p:grpSpPr>
        <a:xfrm>
          <a:off x="0" y="0"/>
          <a:ext cx="0" cy="0"/>
          <a:chOff x="0" y="0"/>
          <a:chExt cx="0" cy="0"/>
        </a:xfrm>
      </p:grpSpPr>
      <p:pic>
        <p:nvPicPr>
          <p:cNvPr id="76" name="Google Shape;76;p34"/>
          <p:cNvPicPr preferRelativeResize="0"/>
          <p:nvPr/>
        </p:nvPicPr>
        <p:blipFill rotWithShape="1">
          <a:blip r:embed="rId2">
            <a:alphaModFix/>
          </a:blip>
          <a:srcRect b="0" l="0" r="0" t="0"/>
          <a:stretch/>
        </p:blipFill>
        <p:spPr>
          <a:xfrm>
            <a:off x="-24" y="0"/>
            <a:ext cx="9144024" cy="5143500"/>
          </a:xfrm>
          <a:prstGeom prst="rect">
            <a:avLst/>
          </a:prstGeom>
          <a:noFill/>
          <a:ln>
            <a:noFill/>
          </a:ln>
        </p:spPr>
      </p:pic>
      <p:sp>
        <p:nvSpPr>
          <p:cNvPr id="77" name="Google Shape;77;p34"/>
          <p:cNvSpPr txBox="1"/>
          <p:nvPr>
            <p:ph type="ctrTitle"/>
          </p:nvPr>
        </p:nvSpPr>
        <p:spPr>
          <a:xfrm>
            <a:off x="311700" y="3710114"/>
            <a:ext cx="8520600" cy="604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231F20"/>
              </a:buClr>
              <a:buSzPts val="3600"/>
              <a:buNone/>
              <a:defRPr sz="3600">
                <a:solidFill>
                  <a:srgbClr val="231F20"/>
                </a:solidFill>
              </a:defRPr>
            </a:lvl1pPr>
            <a:lvl2pPr lvl="1" algn="l">
              <a:lnSpc>
                <a:spcPct val="100000"/>
              </a:lnSpc>
              <a:spcBef>
                <a:spcPts val="0"/>
              </a:spcBef>
              <a:spcAft>
                <a:spcPts val="0"/>
              </a:spcAft>
              <a:buClr>
                <a:srgbClr val="231F20"/>
              </a:buClr>
              <a:buSzPts val="3600"/>
              <a:buNone/>
              <a:defRPr sz="3600">
                <a:solidFill>
                  <a:srgbClr val="231F20"/>
                </a:solidFill>
              </a:defRPr>
            </a:lvl2pPr>
            <a:lvl3pPr lvl="2" algn="l">
              <a:lnSpc>
                <a:spcPct val="100000"/>
              </a:lnSpc>
              <a:spcBef>
                <a:spcPts val="0"/>
              </a:spcBef>
              <a:spcAft>
                <a:spcPts val="0"/>
              </a:spcAft>
              <a:buClr>
                <a:srgbClr val="231F20"/>
              </a:buClr>
              <a:buSzPts val="3600"/>
              <a:buNone/>
              <a:defRPr sz="3600">
                <a:solidFill>
                  <a:srgbClr val="231F20"/>
                </a:solidFill>
              </a:defRPr>
            </a:lvl3pPr>
            <a:lvl4pPr lvl="3" algn="l">
              <a:lnSpc>
                <a:spcPct val="100000"/>
              </a:lnSpc>
              <a:spcBef>
                <a:spcPts val="0"/>
              </a:spcBef>
              <a:spcAft>
                <a:spcPts val="0"/>
              </a:spcAft>
              <a:buClr>
                <a:srgbClr val="231F20"/>
              </a:buClr>
              <a:buSzPts val="3600"/>
              <a:buNone/>
              <a:defRPr sz="3600">
                <a:solidFill>
                  <a:srgbClr val="231F20"/>
                </a:solidFill>
              </a:defRPr>
            </a:lvl4pPr>
            <a:lvl5pPr lvl="4" algn="l">
              <a:lnSpc>
                <a:spcPct val="100000"/>
              </a:lnSpc>
              <a:spcBef>
                <a:spcPts val="0"/>
              </a:spcBef>
              <a:spcAft>
                <a:spcPts val="0"/>
              </a:spcAft>
              <a:buClr>
                <a:srgbClr val="231F20"/>
              </a:buClr>
              <a:buSzPts val="3600"/>
              <a:buNone/>
              <a:defRPr sz="3600">
                <a:solidFill>
                  <a:srgbClr val="231F20"/>
                </a:solidFill>
              </a:defRPr>
            </a:lvl5pPr>
            <a:lvl6pPr lvl="5" algn="l">
              <a:lnSpc>
                <a:spcPct val="100000"/>
              </a:lnSpc>
              <a:spcBef>
                <a:spcPts val="0"/>
              </a:spcBef>
              <a:spcAft>
                <a:spcPts val="0"/>
              </a:spcAft>
              <a:buClr>
                <a:srgbClr val="231F20"/>
              </a:buClr>
              <a:buSzPts val="3600"/>
              <a:buNone/>
              <a:defRPr sz="3600">
                <a:solidFill>
                  <a:srgbClr val="231F20"/>
                </a:solidFill>
              </a:defRPr>
            </a:lvl6pPr>
            <a:lvl7pPr lvl="6" algn="l">
              <a:lnSpc>
                <a:spcPct val="100000"/>
              </a:lnSpc>
              <a:spcBef>
                <a:spcPts val="0"/>
              </a:spcBef>
              <a:spcAft>
                <a:spcPts val="0"/>
              </a:spcAft>
              <a:buClr>
                <a:srgbClr val="231F20"/>
              </a:buClr>
              <a:buSzPts val="3600"/>
              <a:buNone/>
              <a:defRPr sz="3600">
                <a:solidFill>
                  <a:srgbClr val="231F20"/>
                </a:solidFill>
              </a:defRPr>
            </a:lvl7pPr>
            <a:lvl8pPr lvl="7" algn="l">
              <a:lnSpc>
                <a:spcPct val="100000"/>
              </a:lnSpc>
              <a:spcBef>
                <a:spcPts val="0"/>
              </a:spcBef>
              <a:spcAft>
                <a:spcPts val="0"/>
              </a:spcAft>
              <a:buClr>
                <a:srgbClr val="231F20"/>
              </a:buClr>
              <a:buSzPts val="3600"/>
              <a:buNone/>
              <a:defRPr sz="3600">
                <a:solidFill>
                  <a:srgbClr val="231F20"/>
                </a:solidFill>
              </a:defRPr>
            </a:lvl8pPr>
            <a:lvl9pPr lvl="8" algn="l">
              <a:lnSpc>
                <a:spcPct val="100000"/>
              </a:lnSpc>
              <a:spcBef>
                <a:spcPts val="0"/>
              </a:spcBef>
              <a:spcAft>
                <a:spcPts val="0"/>
              </a:spcAft>
              <a:buClr>
                <a:srgbClr val="231F20"/>
              </a:buClr>
              <a:buSzPts val="3600"/>
              <a:buNone/>
              <a:defRPr sz="3600">
                <a:solidFill>
                  <a:srgbClr val="231F20"/>
                </a:solidFill>
              </a:defRPr>
            </a:lvl9pPr>
          </a:lstStyle>
          <a:p/>
        </p:txBody>
      </p:sp>
      <p:sp>
        <p:nvSpPr>
          <p:cNvPr id="78" name="Google Shape;78;p34"/>
          <p:cNvSpPr txBox="1"/>
          <p:nvPr>
            <p:ph idx="1" type="subTitle"/>
          </p:nvPr>
        </p:nvSpPr>
        <p:spPr>
          <a:xfrm>
            <a:off x="311700" y="4363603"/>
            <a:ext cx="4242600" cy="738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231F20"/>
              </a:buClr>
              <a:buSzPts val="1600"/>
              <a:buNone/>
              <a:defRPr sz="1600">
                <a:solidFill>
                  <a:srgbClr val="231F20"/>
                </a:solidFill>
              </a:defRPr>
            </a:lvl1pPr>
            <a:lvl2pPr lvl="1" algn="l">
              <a:lnSpc>
                <a:spcPct val="100000"/>
              </a:lnSpc>
              <a:spcBef>
                <a:spcPts val="0"/>
              </a:spcBef>
              <a:spcAft>
                <a:spcPts val="0"/>
              </a:spcAft>
              <a:buClr>
                <a:srgbClr val="231F20"/>
              </a:buClr>
              <a:buSzPts val="1600"/>
              <a:buNone/>
              <a:defRPr sz="1600">
                <a:solidFill>
                  <a:srgbClr val="231F20"/>
                </a:solidFill>
              </a:defRPr>
            </a:lvl2pPr>
            <a:lvl3pPr lvl="2" algn="l">
              <a:lnSpc>
                <a:spcPct val="100000"/>
              </a:lnSpc>
              <a:spcBef>
                <a:spcPts val="0"/>
              </a:spcBef>
              <a:spcAft>
                <a:spcPts val="0"/>
              </a:spcAft>
              <a:buClr>
                <a:srgbClr val="231F20"/>
              </a:buClr>
              <a:buSzPts val="1600"/>
              <a:buNone/>
              <a:defRPr sz="1600">
                <a:solidFill>
                  <a:srgbClr val="231F20"/>
                </a:solidFill>
              </a:defRPr>
            </a:lvl3pPr>
            <a:lvl4pPr lvl="3" algn="l">
              <a:lnSpc>
                <a:spcPct val="100000"/>
              </a:lnSpc>
              <a:spcBef>
                <a:spcPts val="0"/>
              </a:spcBef>
              <a:spcAft>
                <a:spcPts val="0"/>
              </a:spcAft>
              <a:buClr>
                <a:srgbClr val="231F20"/>
              </a:buClr>
              <a:buSzPts val="1600"/>
              <a:buNone/>
              <a:defRPr sz="1600">
                <a:solidFill>
                  <a:srgbClr val="231F20"/>
                </a:solidFill>
              </a:defRPr>
            </a:lvl4pPr>
            <a:lvl5pPr lvl="4" algn="l">
              <a:lnSpc>
                <a:spcPct val="100000"/>
              </a:lnSpc>
              <a:spcBef>
                <a:spcPts val="0"/>
              </a:spcBef>
              <a:spcAft>
                <a:spcPts val="0"/>
              </a:spcAft>
              <a:buClr>
                <a:srgbClr val="231F20"/>
              </a:buClr>
              <a:buSzPts val="1600"/>
              <a:buNone/>
              <a:defRPr sz="1600">
                <a:solidFill>
                  <a:srgbClr val="231F20"/>
                </a:solidFill>
              </a:defRPr>
            </a:lvl5pPr>
            <a:lvl6pPr lvl="5" algn="l">
              <a:lnSpc>
                <a:spcPct val="100000"/>
              </a:lnSpc>
              <a:spcBef>
                <a:spcPts val="0"/>
              </a:spcBef>
              <a:spcAft>
                <a:spcPts val="0"/>
              </a:spcAft>
              <a:buClr>
                <a:srgbClr val="231F20"/>
              </a:buClr>
              <a:buSzPts val="1600"/>
              <a:buNone/>
              <a:defRPr sz="1600">
                <a:solidFill>
                  <a:srgbClr val="231F20"/>
                </a:solidFill>
              </a:defRPr>
            </a:lvl6pPr>
            <a:lvl7pPr lvl="6" algn="l">
              <a:lnSpc>
                <a:spcPct val="100000"/>
              </a:lnSpc>
              <a:spcBef>
                <a:spcPts val="0"/>
              </a:spcBef>
              <a:spcAft>
                <a:spcPts val="0"/>
              </a:spcAft>
              <a:buClr>
                <a:srgbClr val="231F20"/>
              </a:buClr>
              <a:buSzPts val="1600"/>
              <a:buNone/>
              <a:defRPr sz="1600">
                <a:solidFill>
                  <a:srgbClr val="231F20"/>
                </a:solidFill>
              </a:defRPr>
            </a:lvl7pPr>
            <a:lvl8pPr lvl="7" algn="l">
              <a:lnSpc>
                <a:spcPct val="100000"/>
              </a:lnSpc>
              <a:spcBef>
                <a:spcPts val="0"/>
              </a:spcBef>
              <a:spcAft>
                <a:spcPts val="0"/>
              </a:spcAft>
              <a:buClr>
                <a:srgbClr val="231F20"/>
              </a:buClr>
              <a:buSzPts val="1600"/>
              <a:buNone/>
              <a:defRPr sz="1600">
                <a:solidFill>
                  <a:srgbClr val="231F20"/>
                </a:solidFill>
              </a:defRPr>
            </a:lvl8pPr>
            <a:lvl9pPr lvl="8" algn="l">
              <a:lnSpc>
                <a:spcPct val="100000"/>
              </a:lnSpc>
              <a:spcBef>
                <a:spcPts val="0"/>
              </a:spcBef>
              <a:spcAft>
                <a:spcPts val="0"/>
              </a:spcAft>
              <a:buClr>
                <a:srgbClr val="231F20"/>
              </a:buClr>
              <a:buSzPts val="1600"/>
              <a:buNone/>
              <a:defRPr sz="1600">
                <a:solidFill>
                  <a:srgbClr val="231F20"/>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3">
    <p:spTree>
      <p:nvGrpSpPr>
        <p:cNvPr id="79" name="Shape 79"/>
        <p:cNvGrpSpPr/>
        <p:nvPr/>
      </p:nvGrpSpPr>
      <p:grpSpPr>
        <a:xfrm>
          <a:off x="0" y="0"/>
          <a:ext cx="0" cy="0"/>
          <a:chOff x="0" y="0"/>
          <a:chExt cx="0" cy="0"/>
        </a:xfrm>
      </p:grpSpPr>
      <p:sp>
        <p:nvSpPr>
          <p:cNvPr id="80" name="Google Shape;80;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82" name="Google Shape;82;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4">
    <p:spTree>
      <p:nvGrpSpPr>
        <p:cNvPr id="83" name="Shape 83"/>
        <p:cNvGrpSpPr/>
        <p:nvPr/>
      </p:nvGrpSpPr>
      <p:grpSpPr>
        <a:xfrm>
          <a:off x="0" y="0"/>
          <a:ext cx="0" cy="0"/>
          <a:chOff x="0" y="0"/>
          <a:chExt cx="0" cy="0"/>
        </a:xfrm>
      </p:grpSpPr>
      <p:sp>
        <p:nvSpPr>
          <p:cNvPr id="84" name="Google Shape;84;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5" name="Google Shape;85;p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86" name="Google Shape;86;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3">
  <p:cSld name="5_Blank_3">
    <p:bg>
      <p:bgPr>
        <a:noFill/>
      </p:bgPr>
    </p:bg>
    <p:spTree>
      <p:nvGrpSpPr>
        <p:cNvPr id="87" name="Shape 87"/>
        <p:cNvGrpSpPr/>
        <p:nvPr/>
      </p:nvGrpSpPr>
      <p:grpSpPr>
        <a:xfrm>
          <a:off x="0" y="0"/>
          <a:ext cx="0" cy="0"/>
          <a:chOff x="0" y="0"/>
          <a:chExt cx="0" cy="0"/>
        </a:xfrm>
      </p:grpSpPr>
      <p:pic>
        <p:nvPicPr>
          <p:cNvPr id="88" name="Google Shape;88;gf8b35d92e7_0_202"/>
          <p:cNvPicPr preferRelativeResize="0"/>
          <p:nvPr/>
        </p:nvPicPr>
        <p:blipFill>
          <a:blip r:embed="rId2">
            <a:alphaModFix/>
          </a:blip>
          <a:stretch>
            <a:fillRect/>
          </a:stretch>
        </p:blipFill>
        <p:spPr>
          <a:xfrm>
            <a:off x="0" y="0"/>
            <a:ext cx="9144000" cy="5143508"/>
          </a:xfrm>
          <a:prstGeom prst="rect">
            <a:avLst/>
          </a:prstGeom>
          <a:noFill/>
          <a:ln>
            <a:noFill/>
          </a:ln>
        </p:spPr>
      </p:pic>
      <p:sp>
        <p:nvSpPr>
          <p:cNvPr id="89" name="Google Shape;89;gf8b35d92e7_0_202"/>
          <p:cNvSpPr txBox="1"/>
          <p:nvPr>
            <p:ph type="ctrTitle"/>
          </p:nvPr>
        </p:nvSpPr>
        <p:spPr>
          <a:xfrm>
            <a:off x="311700" y="3710114"/>
            <a:ext cx="8520600" cy="6042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600"/>
              <a:buNone/>
              <a:defRPr sz="3600">
                <a:solidFill>
                  <a:srgbClr val="FFFFFF"/>
                </a:solidFill>
              </a:defRPr>
            </a:lvl1pPr>
            <a:lvl2pPr lvl="1" rtl="0" algn="l">
              <a:lnSpc>
                <a:spcPct val="100000"/>
              </a:lnSpc>
              <a:spcBef>
                <a:spcPts val="0"/>
              </a:spcBef>
              <a:spcAft>
                <a:spcPts val="0"/>
              </a:spcAft>
              <a:buClr>
                <a:srgbClr val="FFFFFF"/>
              </a:buClr>
              <a:buSzPts val="3600"/>
              <a:buNone/>
              <a:defRPr sz="3600">
                <a:solidFill>
                  <a:srgbClr val="FFFFFF"/>
                </a:solidFill>
              </a:defRPr>
            </a:lvl2pPr>
            <a:lvl3pPr lvl="2" rtl="0" algn="l">
              <a:lnSpc>
                <a:spcPct val="100000"/>
              </a:lnSpc>
              <a:spcBef>
                <a:spcPts val="0"/>
              </a:spcBef>
              <a:spcAft>
                <a:spcPts val="0"/>
              </a:spcAft>
              <a:buClr>
                <a:srgbClr val="FFFFFF"/>
              </a:buClr>
              <a:buSzPts val="3600"/>
              <a:buNone/>
              <a:defRPr sz="3600">
                <a:solidFill>
                  <a:srgbClr val="FFFFFF"/>
                </a:solidFill>
              </a:defRPr>
            </a:lvl3pPr>
            <a:lvl4pPr lvl="3" rtl="0" algn="l">
              <a:lnSpc>
                <a:spcPct val="100000"/>
              </a:lnSpc>
              <a:spcBef>
                <a:spcPts val="0"/>
              </a:spcBef>
              <a:spcAft>
                <a:spcPts val="0"/>
              </a:spcAft>
              <a:buClr>
                <a:srgbClr val="FFFFFF"/>
              </a:buClr>
              <a:buSzPts val="3600"/>
              <a:buNone/>
              <a:defRPr sz="3600">
                <a:solidFill>
                  <a:srgbClr val="FFFFFF"/>
                </a:solidFill>
              </a:defRPr>
            </a:lvl4pPr>
            <a:lvl5pPr lvl="4" rtl="0" algn="l">
              <a:lnSpc>
                <a:spcPct val="100000"/>
              </a:lnSpc>
              <a:spcBef>
                <a:spcPts val="0"/>
              </a:spcBef>
              <a:spcAft>
                <a:spcPts val="0"/>
              </a:spcAft>
              <a:buClr>
                <a:srgbClr val="FFFFFF"/>
              </a:buClr>
              <a:buSzPts val="3600"/>
              <a:buNone/>
              <a:defRPr sz="3600">
                <a:solidFill>
                  <a:srgbClr val="FFFFFF"/>
                </a:solidFill>
              </a:defRPr>
            </a:lvl5pPr>
            <a:lvl6pPr lvl="5" rtl="0" algn="l">
              <a:lnSpc>
                <a:spcPct val="100000"/>
              </a:lnSpc>
              <a:spcBef>
                <a:spcPts val="0"/>
              </a:spcBef>
              <a:spcAft>
                <a:spcPts val="0"/>
              </a:spcAft>
              <a:buClr>
                <a:srgbClr val="FFFFFF"/>
              </a:buClr>
              <a:buSzPts val="3600"/>
              <a:buNone/>
              <a:defRPr sz="3600">
                <a:solidFill>
                  <a:srgbClr val="FFFFFF"/>
                </a:solidFill>
              </a:defRPr>
            </a:lvl6pPr>
            <a:lvl7pPr lvl="6" rtl="0" algn="l">
              <a:lnSpc>
                <a:spcPct val="100000"/>
              </a:lnSpc>
              <a:spcBef>
                <a:spcPts val="0"/>
              </a:spcBef>
              <a:spcAft>
                <a:spcPts val="0"/>
              </a:spcAft>
              <a:buClr>
                <a:srgbClr val="FFFFFF"/>
              </a:buClr>
              <a:buSzPts val="3600"/>
              <a:buNone/>
              <a:defRPr sz="3600">
                <a:solidFill>
                  <a:srgbClr val="FFFFFF"/>
                </a:solidFill>
              </a:defRPr>
            </a:lvl7pPr>
            <a:lvl8pPr lvl="7" rtl="0" algn="l">
              <a:lnSpc>
                <a:spcPct val="100000"/>
              </a:lnSpc>
              <a:spcBef>
                <a:spcPts val="0"/>
              </a:spcBef>
              <a:spcAft>
                <a:spcPts val="0"/>
              </a:spcAft>
              <a:buClr>
                <a:srgbClr val="FFFFFF"/>
              </a:buClr>
              <a:buSzPts val="3600"/>
              <a:buNone/>
              <a:defRPr sz="3600">
                <a:solidFill>
                  <a:srgbClr val="FFFFFF"/>
                </a:solidFill>
              </a:defRPr>
            </a:lvl8pPr>
            <a:lvl9pPr lvl="8" rtl="0" algn="l">
              <a:lnSpc>
                <a:spcPct val="100000"/>
              </a:lnSpc>
              <a:spcBef>
                <a:spcPts val="0"/>
              </a:spcBef>
              <a:spcAft>
                <a:spcPts val="0"/>
              </a:spcAft>
              <a:buClr>
                <a:srgbClr val="FFFFFF"/>
              </a:buClr>
              <a:buSzPts val="3600"/>
              <a:buNone/>
              <a:defRPr sz="3600">
                <a:solidFill>
                  <a:srgbClr val="FFFFFF"/>
                </a:solidFill>
              </a:defRPr>
            </a:lvl9pPr>
          </a:lstStyle>
          <a:p/>
        </p:txBody>
      </p:sp>
      <p:sp>
        <p:nvSpPr>
          <p:cNvPr id="90" name="Google Shape;90;gf8b35d92e7_0_202"/>
          <p:cNvSpPr txBox="1"/>
          <p:nvPr>
            <p:ph idx="1" type="subTitle"/>
          </p:nvPr>
        </p:nvSpPr>
        <p:spPr>
          <a:xfrm>
            <a:off x="311700" y="4363603"/>
            <a:ext cx="4242600" cy="738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1600"/>
              <a:buNone/>
              <a:defRPr sz="1600">
                <a:solidFill>
                  <a:srgbClr val="FFFFFF"/>
                </a:solidFill>
              </a:defRPr>
            </a:lvl1pPr>
            <a:lvl2pPr lvl="1" rtl="0" algn="l">
              <a:lnSpc>
                <a:spcPct val="100000"/>
              </a:lnSpc>
              <a:spcBef>
                <a:spcPts val="0"/>
              </a:spcBef>
              <a:spcAft>
                <a:spcPts val="0"/>
              </a:spcAft>
              <a:buClr>
                <a:srgbClr val="FFFFFF"/>
              </a:buClr>
              <a:buSzPts val="1600"/>
              <a:buNone/>
              <a:defRPr sz="1600">
                <a:solidFill>
                  <a:srgbClr val="FFFFFF"/>
                </a:solidFill>
              </a:defRPr>
            </a:lvl2pPr>
            <a:lvl3pPr lvl="2" rtl="0" algn="l">
              <a:lnSpc>
                <a:spcPct val="100000"/>
              </a:lnSpc>
              <a:spcBef>
                <a:spcPts val="0"/>
              </a:spcBef>
              <a:spcAft>
                <a:spcPts val="0"/>
              </a:spcAft>
              <a:buClr>
                <a:srgbClr val="FFFFFF"/>
              </a:buClr>
              <a:buSzPts val="1600"/>
              <a:buNone/>
              <a:defRPr sz="1600">
                <a:solidFill>
                  <a:srgbClr val="FFFFFF"/>
                </a:solidFill>
              </a:defRPr>
            </a:lvl3pPr>
            <a:lvl4pPr lvl="3" rtl="0" algn="l">
              <a:lnSpc>
                <a:spcPct val="100000"/>
              </a:lnSpc>
              <a:spcBef>
                <a:spcPts val="0"/>
              </a:spcBef>
              <a:spcAft>
                <a:spcPts val="0"/>
              </a:spcAft>
              <a:buClr>
                <a:srgbClr val="FFFFFF"/>
              </a:buClr>
              <a:buSzPts val="1600"/>
              <a:buNone/>
              <a:defRPr sz="1600">
                <a:solidFill>
                  <a:srgbClr val="FFFFFF"/>
                </a:solidFill>
              </a:defRPr>
            </a:lvl4pPr>
            <a:lvl5pPr lvl="4" rtl="0" algn="l">
              <a:lnSpc>
                <a:spcPct val="100000"/>
              </a:lnSpc>
              <a:spcBef>
                <a:spcPts val="0"/>
              </a:spcBef>
              <a:spcAft>
                <a:spcPts val="0"/>
              </a:spcAft>
              <a:buClr>
                <a:srgbClr val="FFFFFF"/>
              </a:buClr>
              <a:buSzPts val="1600"/>
              <a:buNone/>
              <a:defRPr sz="1600">
                <a:solidFill>
                  <a:srgbClr val="FFFFFF"/>
                </a:solidFill>
              </a:defRPr>
            </a:lvl5pPr>
            <a:lvl6pPr lvl="5" rtl="0" algn="l">
              <a:lnSpc>
                <a:spcPct val="100000"/>
              </a:lnSpc>
              <a:spcBef>
                <a:spcPts val="0"/>
              </a:spcBef>
              <a:spcAft>
                <a:spcPts val="0"/>
              </a:spcAft>
              <a:buClr>
                <a:srgbClr val="FFFFFF"/>
              </a:buClr>
              <a:buSzPts val="1600"/>
              <a:buNone/>
              <a:defRPr sz="1600">
                <a:solidFill>
                  <a:srgbClr val="FFFFFF"/>
                </a:solidFill>
              </a:defRPr>
            </a:lvl6pPr>
            <a:lvl7pPr lvl="6" rtl="0" algn="l">
              <a:lnSpc>
                <a:spcPct val="100000"/>
              </a:lnSpc>
              <a:spcBef>
                <a:spcPts val="0"/>
              </a:spcBef>
              <a:spcAft>
                <a:spcPts val="0"/>
              </a:spcAft>
              <a:buClr>
                <a:srgbClr val="FFFFFF"/>
              </a:buClr>
              <a:buSzPts val="1600"/>
              <a:buNone/>
              <a:defRPr sz="1600">
                <a:solidFill>
                  <a:srgbClr val="FFFFFF"/>
                </a:solidFill>
              </a:defRPr>
            </a:lvl7pPr>
            <a:lvl8pPr lvl="7" rtl="0" algn="l">
              <a:lnSpc>
                <a:spcPct val="100000"/>
              </a:lnSpc>
              <a:spcBef>
                <a:spcPts val="0"/>
              </a:spcBef>
              <a:spcAft>
                <a:spcPts val="0"/>
              </a:spcAft>
              <a:buClr>
                <a:srgbClr val="FFFFFF"/>
              </a:buClr>
              <a:buSzPts val="1600"/>
              <a:buNone/>
              <a:defRPr sz="1600">
                <a:solidFill>
                  <a:srgbClr val="FFFFFF"/>
                </a:solidFill>
              </a:defRPr>
            </a:lvl8pPr>
            <a:lvl9pPr lvl="8" rtl="0" algn="l">
              <a:lnSpc>
                <a:spcPct val="100000"/>
              </a:lnSpc>
              <a:spcBef>
                <a:spcPts val="0"/>
              </a:spcBef>
              <a:spcAft>
                <a:spcPts val="0"/>
              </a:spcAft>
              <a:buClr>
                <a:srgbClr val="FFFFFF"/>
              </a:buClr>
              <a:buSzPts val="1600"/>
              <a:buNone/>
              <a:defRPr sz="1600">
                <a:solidFill>
                  <a:srgbClr val="FFFFFF"/>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4">
  <p:cSld name="5_Blank_4">
    <p:bg>
      <p:bgPr>
        <a:gradFill>
          <a:gsLst>
            <a:gs pos="0">
              <a:srgbClr val="00BFDF"/>
            </a:gs>
            <a:gs pos="100000">
              <a:srgbClr val="004EDF"/>
            </a:gs>
          </a:gsLst>
          <a:lin ang="2700006" scaled="0"/>
        </a:gradFill>
      </p:bgPr>
    </p:bg>
    <p:spTree>
      <p:nvGrpSpPr>
        <p:cNvPr id="91" name="Shape 91"/>
        <p:cNvGrpSpPr/>
        <p:nvPr/>
      </p:nvGrpSpPr>
      <p:grpSpPr>
        <a:xfrm>
          <a:off x="0" y="0"/>
          <a:ext cx="0" cy="0"/>
          <a:chOff x="0" y="0"/>
          <a:chExt cx="0" cy="0"/>
        </a:xfrm>
      </p:grpSpPr>
      <p:sp>
        <p:nvSpPr>
          <p:cNvPr id="92" name="Google Shape;92;gf8b35d92e7_0_299"/>
          <p:cNvSpPr txBox="1"/>
          <p:nvPr>
            <p:ph type="ctrTitle"/>
          </p:nvPr>
        </p:nvSpPr>
        <p:spPr>
          <a:xfrm>
            <a:off x="311700" y="3710114"/>
            <a:ext cx="8520600" cy="6042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600"/>
              <a:buNone/>
              <a:defRPr sz="3600">
                <a:solidFill>
                  <a:srgbClr val="FFFFFF"/>
                </a:solidFill>
              </a:defRPr>
            </a:lvl1pPr>
            <a:lvl2pPr lvl="1" rtl="0" algn="l">
              <a:lnSpc>
                <a:spcPct val="100000"/>
              </a:lnSpc>
              <a:spcBef>
                <a:spcPts val="0"/>
              </a:spcBef>
              <a:spcAft>
                <a:spcPts val="0"/>
              </a:spcAft>
              <a:buClr>
                <a:srgbClr val="FFFFFF"/>
              </a:buClr>
              <a:buSzPts val="3600"/>
              <a:buNone/>
              <a:defRPr sz="3600">
                <a:solidFill>
                  <a:srgbClr val="FFFFFF"/>
                </a:solidFill>
              </a:defRPr>
            </a:lvl2pPr>
            <a:lvl3pPr lvl="2" rtl="0" algn="l">
              <a:lnSpc>
                <a:spcPct val="100000"/>
              </a:lnSpc>
              <a:spcBef>
                <a:spcPts val="0"/>
              </a:spcBef>
              <a:spcAft>
                <a:spcPts val="0"/>
              </a:spcAft>
              <a:buClr>
                <a:srgbClr val="FFFFFF"/>
              </a:buClr>
              <a:buSzPts val="3600"/>
              <a:buNone/>
              <a:defRPr sz="3600">
                <a:solidFill>
                  <a:srgbClr val="FFFFFF"/>
                </a:solidFill>
              </a:defRPr>
            </a:lvl3pPr>
            <a:lvl4pPr lvl="3" rtl="0" algn="l">
              <a:lnSpc>
                <a:spcPct val="100000"/>
              </a:lnSpc>
              <a:spcBef>
                <a:spcPts val="0"/>
              </a:spcBef>
              <a:spcAft>
                <a:spcPts val="0"/>
              </a:spcAft>
              <a:buClr>
                <a:srgbClr val="FFFFFF"/>
              </a:buClr>
              <a:buSzPts val="3600"/>
              <a:buNone/>
              <a:defRPr sz="3600">
                <a:solidFill>
                  <a:srgbClr val="FFFFFF"/>
                </a:solidFill>
              </a:defRPr>
            </a:lvl4pPr>
            <a:lvl5pPr lvl="4" rtl="0" algn="l">
              <a:lnSpc>
                <a:spcPct val="100000"/>
              </a:lnSpc>
              <a:spcBef>
                <a:spcPts val="0"/>
              </a:spcBef>
              <a:spcAft>
                <a:spcPts val="0"/>
              </a:spcAft>
              <a:buClr>
                <a:srgbClr val="FFFFFF"/>
              </a:buClr>
              <a:buSzPts val="3600"/>
              <a:buNone/>
              <a:defRPr sz="3600">
                <a:solidFill>
                  <a:srgbClr val="FFFFFF"/>
                </a:solidFill>
              </a:defRPr>
            </a:lvl5pPr>
            <a:lvl6pPr lvl="5" rtl="0" algn="l">
              <a:lnSpc>
                <a:spcPct val="100000"/>
              </a:lnSpc>
              <a:spcBef>
                <a:spcPts val="0"/>
              </a:spcBef>
              <a:spcAft>
                <a:spcPts val="0"/>
              </a:spcAft>
              <a:buClr>
                <a:srgbClr val="FFFFFF"/>
              </a:buClr>
              <a:buSzPts val="3600"/>
              <a:buNone/>
              <a:defRPr sz="3600">
                <a:solidFill>
                  <a:srgbClr val="FFFFFF"/>
                </a:solidFill>
              </a:defRPr>
            </a:lvl6pPr>
            <a:lvl7pPr lvl="6" rtl="0" algn="l">
              <a:lnSpc>
                <a:spcPct val="100000"/>
              </a:lnSpc>
              <a:spcBef>
                <a:spcPts val="0"/>
              </a:spcBef>
              <a:spcAft>
                <a:spcPts val="0"/>
              </a:spcAft>
              <a:buClr>
                <a:srgbClr val="FFFFFF"/>
              </a:buClr>
              <a:buSzPts val="3600"/>
              <a:buNone/>
              <a:defRPr sz="3600">
                <a:solidFill>
                  <a:srgbClr val="FFFFFF"/>
                </a:solidFill>
              </a:defRPr>
            </a:lvl7pPr>
            <a:lvl8pPr lvl="7" rtl="0" algn="l">
              <a:lnSpc>
                <a:spcPct val="100000"/>
              </a:lnSpc>
              <a:spcBef>
                <a:spcPts val="0"/>
              </a:spcBef>
              <a:spcAft>
                <a:spcPts val="0"/>
              </a:spcAft>
              <a:buClr>
                <a:srgbClr val="FFFFFF"/>
              </a:buClr>
              <a:buSzPts val="3600"/>
              <a:buNone/>
              <a:defRPr sz="3600">
                <a:solidFill>
                  <a:srgbClr val="FFFFFF"/>
                </a:solidFill>
              </a:defRPr>
            </a:lvl8pPr>
            <a:lvl9pPr lvl="8" rtl="0" algn="l">
              <a:lnSpc>
                <a:spcPct val="100000"/>
              </a:lnSpc>
              <a:spcBef>
                <a:spcPts val="0"/>
              </a:spcBef>
              <a:spcAft>
                <a:spcPts val="0"/>
              </a:spcAft>
              <a:buClr>
                <a:srgbClr val="FFFFFF"/>
              </a:buClr>
              <a:buSzPts val="3600"/>
              <a:buNone/>
              <a:defRPr sz="3600">
                <a:solidFill>
                  <a:srgbClr val="FFFFFF"/>
                </a:solidFill>
              </a:defRPr>
            </a:lvl9pPr>
          </a:lstStyle>
          <a:p/>
        </p:txBody>
      </p:sp>
      <p:sp>
        <p:nvSpPr>
          <p:cNvPr id="93" name="Google Shape;93;gf8b35d92e7_0_299"/>
          <p:cNvSpPr txBox="1"/>
          <p:nvPr>
            <p:ph idx="1" type="subTitle"/>
          </p:nvPr>
        </p:nvSpPr>
        <p:spPr>
          <a:xfrm>
            <a:off x="311700" y="4363603"/>
            <a:ext cx="4242600" cy="738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1600"/>
              <a:buNone/>
              <a:defRPr sz="1600">
                <a:solidFill>
                  <a:srgbClr val="FFFFFF"/>
                </a:solidFill>
              </a:defRPr>
            </a:lvl1pPr>
            <a:lvl2pPr lvl="1" rtl="0" algn="l">
              <a:lnSpc>
                <a:spcPct val="100000"/>
              </a:lnSpc>
              <a:spcBef>
                <a:spcPts val="0"/>
              </a:spcBef>
              <a:spcAft>
                <a:spcPts val="0"/>
              </a:spcAft>
              <a:buClr>
                <a:srgbClr val="FFFFFF"/>
              </a:buClr>
              <a:buSzPts val="1600"/>
              <a:buNone/>
              <a:defRPr sz="1600">
                <a:solidFill>
                  <a:srgbClr val="FFFFFF"/>
                </a:solidFill>
              </a:defRPr>
            </a:lvl2pPr>
            <a:lvl3pPr lvl="2" rtl="0" algn="l">
              <a:lnSpc>
                <a:spcPct val="100000"/>
              </a:lnSpc>
              <a:spcBef>
                <a:spcPts val="0"/>
              </a:spcBef>
              <a:spcAft>
                <a:spcPts val="0"/>
              </a:spcAft>
              <a:buClr>
                <a:srgbClr val="FFFFFF"/>
              </a:buClr>
              <a:buSzPts val="1600"/>
              <a:buNone/>
              <a:defRPr sz="1600">
                <a:solidFill>
                  <a:srgbClr val="FFFFFF"/>
                </a:solidFill>
              </a:defRPr>
            </a:lvl3pPr>
            <a:lvl4pPr lvl="3" rtl="0" algn="l">
              <a:lnSpc>
                <a:spcPct val="100000"/>
              </a:lnSpc>
              <a:spcBef>
                <a:spcPts val="0"/>
              </a:spcBef>
              <a:spcAft>
                <a:spcPts val="0"/>
              </a:spcAft>
              <a:buClr>
                <a:srgbClr val="FFFFFF"/>
              </a:buClr>
              <a:buSzPts val="1600"/>
              <a:buNone/>
              <a:defRPr sz="1600">
                <a:solidFill>
                  <a:srgbClr val="FFFFFF"/>
                </a:solidFill>
              </a:defRPr>
            </a:lvl4pPr>
            <a:lvl5pPr lvl="4" rtl="0" algn="l">
              <a:lnSpc>
                <a:spcPct val="100000"/>
              </a:lnSpc>
              <a:spcBef>
                <a:spcPts val="0"/>
              </a:spcBef>
              <a:spcAft>
                <a:spcPts val="0"/>
              </a:spcAft>
              <a:buClr>
                <a:srgbClr val="FFFFFF"/>
              </a:buClr>
              <a:buSzPts val="1600"/>
              <a:buNone/>
              <a:defRPr sz="1600">
                <a:solidFill>
                  <a:srgbClr val="FFFFFF"/>
                </a:solidFill>
              </a:defRPr>
            </a:lvl5pPr>
            <a:lvl6pPr lvl="5" rtl="0" algn="l">
              <a:lnSpc>
                <a:spcPct val="100000"/>
              </a:lnSpc>
              <a:spcBef>
                <a:spcPts val="0"/>
              </a:spcBef>
              <a:spcAft>
                <a:spcPts val="0"/>
              </a:spcAft>
              <a:buClr>
                <a:srgbClr val="FFFFFF"/>
              </a:buClr>
              <a:buSzPts val="1600"/>
              <a:buNone/>
              <a:defRPr sz="1600">
                <a:solidFill>
                  <a:srgbClr val="FFFFFF"/>
                </a:solidFill>
              </a:defRPr>
            </a:lvl6pPr>
            <a:lvl7pPr lvl="6" rtl="0" algn="l">
              <a:lnSpc>
                <a:spcPct val="100000"/>
              </a:lnSpc>
              <a:spcBef>
                <a:spcPts val="0"/>
              </a:spcBef>
              <a:spcAft>
                <a:spcPts val="0"/>
              </a:spcAft>
              <a:buClr>
                <a:srgbClr val="FFFFFF"/>
              </a:buClr>
              <a:buSzPts val="1600"/>
              <a:buNone/>
              <a:defRPr sz="1600">
                <a:solidFill>
                  <a:srgbClr val="FFFFFF"/>
                </a:solidFill>
              </a:defRPr>
            </a:lvl7pPr>
            <a:lvl8pPr lvl="7" rtl="0" algn="l">
              <a:lnSpc>
                <a:spcPct val="100000"/>
              </a:lnSpc>
              <a:spcBef>
                <a:spcPts val="0"/>
              </a:spcBef>
              <a:spcAft>
                <a:spcPts val="0"/>
              </a:spcAft>
              <a:buClr>
                <a:srgbClr val="FFFFFF"/>
              </a:buClr>
              <a:buSzPts val="1600"/>
              <a:buNone/>
              <a:defRPr sz="1600">
                <a:solidFill>
                  <a:srgbClr val="FFFFFF"/>
                </a:solidFill>
              </a:defRPr>
            </a:lvl8pPr>
            <a:lvl9pPr lvl="8" rtl="0" algn="l">
              <a:lnSpc>
                <a:spcPct val="100000"/>
              </a:lnSpc>
              <a:spcBef>
                <a:spcPts val="0"/>
              </a:spcBef>
              <a:spcAft>
                <a:spcPts val="0"/>
              </a:spcAft>
              <a:buClr>
                <a:srgbClr val="FFFFFF"/>
              </a:buClr>
              <a:buSzPts val="1600"/>
              <a:buNone/>
              <a:defRPr sz="1600">
                <a:solidFill>
                  <a:srgbClr val="FFFFFF"/>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2">
    <p:spTree>
      <p:nvGrpSpPr>
        <p:cNvPr id="13" name="Shape 13"/>
        <p:cNvGrpSpPr/>
        <p:nvPr/>
      </p:nvGrpSpPr>
      <p:grpSpPr>
        <a:xfrm>
          <a:off x="0" y="0"/>
          <a:ext cx="0" cy="0"/>
          <a:chOff x="0" y="0"/>
          <a:chExt cx="0" cy="0"/>
        </a:xfrm>
      </p:grpSpPr>
      <p:pic>
        <p:nvPicPr>
          <p:cNvPr id="14" name="Google Shape;14;p18"/>
          <p:cNvPicPr preferRelativeResize="0"/>
          <p:nvPr/>
        </p:nvPicPr>
        <p:blipFill rotWithShape="1">
          <a:blip r:embed="rId2">
            <a:alphaModFix/>
          </a:blip>
          <a:srcRect b="0" l="0" r="0" t="0"/>
          <a:stretch/>
        </p:blipFill>
        <p:spPr>
          <a:xfrm rot="5400000">
            <a:off x="-424976" y="404338"/>
            <a:ext cx="5179901" cy="4334826"/>
          </a:xfrm>
          <a:prstGeom prst="rect">
            <a:avLst/>
          </a:prstGeom>
          <a:noFill/>
          <a:ln>
            <a:noFill/>
          </a:ln>
        </p:spPr>
      </p:pic>
      <p:pic>
        <p:nvPicPr>
          <p:cNvPr id="15" name="Google Shape;15;p18"/>
          <p:cNvPicPr preferRelativeResize="0"/>
          <p:nvPr/>
        </p:nvPicPr>
        <p:blipFill rotWithShape="1">
          <a:blip r:embed="rId3">
            <a:alphaModFix/>
          </a:blip>
          <a:srcRect b="0" l="0" r="0" t="0"/>
          <a:stretch/>
        </p:blipFill>
        <p:spPr>
          <a:xfrm>
            <a:off x="7687125" y="119756"/>
            <a:ext cx="1369108" cy="1025962"/>
          </a:xfrm>
          <a:prstGeom prst="rect">
            <a:avLst/>
          </a:prstGeom>
          <a:noFill/>
          <a:ln>
            <a:noFill/>
          </a:ln>
        </p:spPr>
      </p:pic>
      <p:sp>
        <p:nvSpPr>
          <p:cNvPr id="16" name="Google Shape;16;p18"/>
          <p:cNvSpPr txBox="1"/>
          <p:nvPr>
            <p:ph type="title"/>
          </p:nvPr>
        </p:nvSpPr>
        <p:spPr>
          <a:xfrm>
            <a:off x="311725" y="321496"/>
            <a:ext cx="3706500" cy="2508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2700"/>
              <a:buNone/>
              <a:defRPr sz="2700">
                <a:solidFill>
                  <a:schemeClr val="lt1"/>
                </a:solidFill>
              </a:defRPr>
            </a:lvl1pPr>
            <a:lvl2pPr lvl="1" algn="l">
              <a:lnSpc>
                <a:spcPct val="100000"/>
              </a:lnSpc>
              <a:spcBef>
                <a:spcPts val="0"/>
              </a:spcBef>
              <a:spcAft>
                <a:spcPts val="0"/>
              </a:spcAft>
              <a:buClr>
                <a:schemeClr val="lt1"/>
              </a:buClr>
              <a:buSzPts val="2700"/>
              <a:buNone/>
              <a:defRPr sz="2700">
                <a:solidFill>
                  <a:schemeClr val="lt1"/>
                </a:solidFill>
              </a:defRPr>
            </a:lvl2pPr>
            <a:lvl3pPr lvl="2" algn="l">
              <a:lnSpc>
                <a:spcPct val="100000"/>
              </a:lnSpc>
              <a:spcBef>
                <a:spcPts val="0"/>
              </a:spcBef>
              <a:spcAft>
                <a:spcPts val="0"/>
              </a:spcAft>
              <a:buClr>
                <a:schemeClr val="lt1"/>
              </a:buClr>
              <a:buSzPts val="2700"/>
              <a:buNone/>
              <a:defRPr sz="2700">
                <a:solidFill>
                  <a:schemeClr val="lt1"/>
                </a:solidFill>
              </a:defRPr>
            </a:lvl3pPr>
            <a:lvl4pPr lvl="3" algn="l">
              <a:lnSpc>
                <a:spcPct val="100000"/>
              </a:lnSpc>
              <a:spcBef>
                <a:spcPts val="0"/>
              </a:spcBef>
              <a:spcAft>
                <a:spcPts val="0"/>
              </a:spcAft>
              <a:buClr>
                <a:schemeClr val="lt1"/>
              </a:buClr>
              <a:buSzPts val="2700"/>
              <a:buNone/>
              <a:defRPr sz="2700">
                <a:solidFill>
                  <a:schemeClr val="lt1"/>
                </a:solidFill>
              </a:defRPr>
            </a:lvl4pPr>
            <a:lvl5pPr lvl="4" algn="l">
              <a:lnSpc>
                <a:spcPct val="100000"/>
              </a:lnSpc>
              <a:spcBef>
                <a:spcPts val="0"/>
              </a:spcBef>
              <a:spcAft>
                <a:spcPts val="0"/>
              </a:spcAft>
              <a:buClr>
                <a:schemeClr val="lt1"/>
              </a:buClr>
              <a:buSzPts val="2700"/>
              <a:buNone/>
              <a:defRPr sz="2700">
                <a:solidFill>
                  <a:schemeClr val="lt1"/>
                </a:solidFill>
              </a:defRPr>
            </a:lvl5pPr>
            <a:lvl6pPr lvl="5" algn="l">
              <a:lnSpc>
                <a:spcPct val="100000"/>
              </a:lnSpc>
              <a:spcBef>
                <a:spcPts val="0"/>
              </a:spcBef>
              <a:spcAft>
                <a:spcPts val="0"/>
              </a:spcAft>
              <a:buClr>
                <a:schemeClr val="lt1"/>
              </a:buClr>
              <a:buSzPts val="2700"/>
              <a:buNone/>
              <a:defRPr sz="2700">
                <a:solidFill>
                  <a:schemeClr val="lt1"/>
                </a:solidFill>
              </a:defRPr>
            </a:lvl6pPr>
            <a:lvl7pPr lvl="6" algn="l">
              <a:lnSpc>
                <a:spcPct val="100000"/>
              </a:lnSpc>
              <a:spcBef>
                <a:spcPts val="0"/>
              </a:spcBef>
              <a:spcAft>
                <a:spcPts val="0"/>
              </a:spcAft>
              <a:buClr>
                <a:schemeClr val="lt1"/>
              </a:buClr>
              <a:buSzPts val="2700"/>
              <a:buNone/>
              <a:defRPr sz="2700">
                <a:solidFill>
                  <a:schemeClr val="lt1"/>
                </a:solidFill>
              </a:defRPr>
            </a:lvl7pPr>
            <a:lvl8pPr lvl="7" algn="l">
              <a:lnSpc>
                <a:spcPct val="100000"/>
              </a:lnSpc>
              <a:spcBef>
                <a:spcPts val="0"/>
              </a:spcBef>
              <a:spcAft>
                <a:spcPts val="0"/>
              </a:spcAft>
              <a:buClr>
                <a:schemeClr val="lt1"/>
              </a:buClr>
              <a:buSzPts val="2700"/>
              <a:buNone/>
              <a:defRPr sz="2700">
                <a:solidFill>
                  <a:schemeClr val="lt1"/>
                </a:solidFill>
              </a:defRPr>
            </a:lvl8pPr>
            <a:lvl9pPr lvl="8" algn="l">
              <a:lnSpc>
                <a:spcPct val="100000"/>
              </a:lnSpc>
              <a:spcBef>
                <a:spcPts val="0"/>
              </a:spcBef>
              <a:spcAft>
                <a:spcPts val="0"/>
              </a:spcAft>
              <a:buClr>
                <a:schemeClr val="lt1"/>
              </a:buClr>
              <a:buSzPts val="2700"/>
              <a:buNone/>
              <a:defRPr sz="2700">
                <a:solidFill>
                  <a:schemeClr val="lt1"/>
                </a:solidFill>
              </a:defRPr>
            </a:lvl9pPr>
          </a:lstStyle>
          <a:p/>
        </p:txBody>
      </p:sp>
      <p:sp>
        <p:nvSpPr>
          <p:cNvPr id="17" name="Google Shape;17;p18"/>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18" name="Google Shape;18;p18"/>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py 1 1 1">
  <p:cSld name="Blank copy 1_1">
    <p:bg>
      <p:bgPr>
        <a:solidFill>
          <a:srgbClr val="FFFFFF">
            <a:alpha val="80000"/>
          </a:srgbClr>
        </a:solidFill>
      </p:bgPr>
    </p:bg>
    <p:spTree>
      <p:nvGrpSpPr>
        <p:cNvPr id="98" name="Shape 98"/>
        <p:cNvGrpSpPr/>
        <p:nvPr/>
      </p:nvGrpSpPr>
      <p:grpSpPr>
        <a:xfrm>
          <a:off x="0" y="0"/>
          <a:ext cx="0" cy="0"/>
          <a:chOff x="0" y="0"/>
          <a:chExt cx="0" cy="0"/>
        </a:xfrm>
      </p:grpSpPr>
      <p:sp>
        <p:nvSpPr>
          <p:cNvPr id="99" name="Google Shape;99;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00" name="Google Shape;100;p22"/>
          <p:cNvSpPr txBox="1"/>
          <p:nvPr>
            <p:ph type="title"/>
          </p:nvPr>
        </p:nvSpPr>
        <p:spPr>
          <a:xfrm>
            <a:off x="311725" y="264346"/>
            <a:ext cx="8520600" cy="623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21546"/>
              </a:buClr>
              <a:buSzPts val="2700"/>
              <a:buNone/>
              <a:defRPr sz="2700">
                <a:solidFill>
                  <a:srgbClr val="021546"/>
                </a:solidFill>
              </a:defRPr>
            </a:lvl1pPr>
            <a:lvl2pPr lvl="1" algn="l">
              <a:lnSpc>
                <a:spcPct val="100000"/>
              </a:lnSpc>
              <a:spcBef>
                <a:spcPts val="0"/>
              </a:spcBef>
              <a:spcAft>
                <a:spcPts val="0"/>
              </a:spcAft>
              <a:buClr>
                <a:srgbClr val="021546"/>
              </a:buClr>
              <a:buSzPts val="2700"/>
              <a:buNone/>
              <a:defRPr sz="2700">
                <a:solidFill>
                  <a:srgbClr val="021546"/>
                </a:solidFill>
              </a:defRPr>
            </a:lvl2pPr>
            <a:lvl3pPr lvl="2" algn="l">
              <a:lnSpc>
                <a:spcPct val="100000"/>
              </a:lnSpc>
              <a:spcBef>
                <a:spcPts val="0"/>
              </a:spcBef>
              <a:spcAft>
                <a:spcPts val="0"/>
              </a:spcAft>
              <a:buClr>
                <a:srgbClr val="021546"/>
              </a:buClr>
              <a:buSzPts val="2700"/>
              <a:buNone/>
              <a:defRPr sz="2700">
                <a:solidFill>
                  <a:srgbClr val="021546"/>
                </a:solidFill>
              </a:defRPr>
            </a:lvl3pPr>
            <a:lvl4pPr lvl="3" algn="l">
              <a:lnSpc>
                <a:spcPct val="100000"/>
              </a:lnSpc>
              <a:spcBef>
                <a:spcPts val="0"/>
              </a:spcBef>
              <a:spcAft>
                <a:spcPts val="0"/>
              </a:spcAft>
              <a:buClr>
                <a:srgbClr val="021546"/>
              </a:buClr>
              <a:buSzPts val="2700"/>
              <a:buNone/>
              <a:defRPr sz="2700">
                <a:solidFill>
                  <a:srgbClr val="021546"/>
                </a:solidFill>
              </a:defRPr>
            </a:lvl4pPr>
            <a:lvl5pPr lvl="4" algn="l">
              <a:lnSpc>
                <a:spcPct val="100000"/>
              </a:lnSpc>
              <a:spcBef>
                <a:spcPts val="0"/>
              </a:spcBef>
              <a:spcAft>
                <a:spcPts val="0"/>
              </a:spcAft>
              <a:buClr>
                <a:srgbClr val="021546"/>
              </a:buClr>
              <a:buSzPts val="2700"/>
              <a:buNone/>
              <a:defRPr sz="2700">
                <a:solidFill>
                  <a:srgbClr val="021546"/>
                </a:solidFill>
              </a:defRPr>
            </a:lvl5pPr>
            <a:lvl6pPr lvl="5" algn="l">
              <a:lnSpc>
                <a:spcPct val="100000"/>
              </a:lnSpc>
              <a:spcBef>
                <a:spcPts val="0"/>
              </a:spcBef>
              <a:spcAft>
                <a:spcPts val="0"/>
              </a:spcAft>
              <a:buClr>
                <a:srgbClr val="021546"/>
              </a:buClr>
              <a:buSzPts val="2700"/>
              <a:buNone/>
              <a:defRPr sz="2700">
                <a:solidFill>
                  <a:srgbClr val="021546"/>
                </a:solidFill>
              </a:defRPr>
            </a:lvl6pPr>
            <a:lvl7pPr lvl="6" algn="l">
              <a:lnSpc>
                <a:spcPct val="100000"/>
              </a:lnSpc>
              <a:spcBef>
                <a:spcPts val="0"/>
              </a:spcBef>
              <a:spcAft>
                <a:spcPts val="0"/>
              </a:spcAft>
              <a:buClr>
                <a:srgbClr val="021546"/>
              </a:buClr>
              <a:buSzPts val="2700"/>
              <a:buNone/>
              <a:defRPr sz="2700">
                <a:solidFill>
                  <a:srgbClr val="021546"/>
                </a:solidFill>
              </a:defRPr>
            </a:lvl7pPr>
            <a:lvl8pPr lvl="7" algn="l">
              <a:lnSpc>
                <a:spcPct val="100000"/>
              </a:lnSpc>
              <a:spcBef>
                <a:spcPts val="0"/>
              </a:spcBef>
              <a:spcAft>
                <a:spcPts val="0"/>
              </a:spcAft>
              <a:buClr>
                <a:srgbClr val="021546"/>
              </a:buClr>
              <a:buSzPts val="2700"/>
              <a:buNone/>
              <a:defRPr sz="2700">
                <a:solidFill>
                  <a:srgbClr val="021546"/>
                </a:solidFill>
              </a:defRPr>
            </a:lvl8pPr>
            <a:lvl9pPr lvl="8" algn="l">
              <a:lnSpc>
                <a:spcPct val="100000"/>
              </a:lnSpc>
              <a:spcBef>
                <a:spcPts val="0"/>
              </a:spcBef>
              <a:spcAft>
                <a:spcPts val="0"/>
              </a:spcAft>
              <a:buClr>
                <a:srgbClr val="021546"/>
              </a:buClr>
              <a:buSzPts val="2700"/>
              <a:buNone/>
              <a:defRPr sz="2700">
                <a:solidFill>
                  <a:srgbClr val="021546"/>
                </a:solidFill>
              </a:defRPr>
            </a:lvl9pPr>
          </a:lstStyle>
          <a:p/>
        </p:txBody>
      </p:sp>
      <p:pic>
        <p:nvPicPr>
          <p:cNvPr id="101" name="Google Shape;101;p22"/>
          <p:cNvPicPr preferRelativeResize="0"/>
          <p:nvPr/>
        </p:nvPicPr>
        <p:blipFill rotWithShape="1">
          <a:blip r:embed="rId2">
            <a:alphaModFix/>
          </a:blip>
          <a:srcRect b="0" l="0" r="0" t="0"/>
          <a:stretch/>
        </p:blipFill>
        <p:spPr>
          <a:xfrm>
            <a:off x="8125701" y="207642"/>
            <a:ext cx="835574" cy="58471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2">
  <p:cSld name="5_Blank_2">
    <p:bg>
      <p:bgPr>
        <a:gradFill>
          <a:gsLst>
            <a:gs pos="0">
              <a:srgbClr val="8C59F4"/>
            </a:gs>
            <a:gs pos="100000">
              <a:srgbClr val="004EDF"/>
            </a:gs>
          </a:gsLst>
          <a:lin ang="13500032" scaled="0"/>
        </a:gradFill>
      </p:bgPr>
    </p:bg>
    <p:spTree>
      <p:nvGrpSpPr>
        <p:cNvPr id="102" name="Shape 102"/>
        <p:cNvGrpSpPr/>
        <p:nvPr/>
      </p:nvGrpSpPr>
      <p:grpSpPr>
        <a:xfrm>
          <a:off x="0" y="0"/>
          <a:ext cx="0" cy="0"/>
          <a:chOff x="0" y="0"/>
          <a:chExt cx="0" cy="0"/>
        </a:xfrm>
      </p:grpSpPr>
      <p:sp>
        <p:nvSpPr>
          <p:cNvPr id="103" name="Google Shape;103;p24"/>
          <p:cNvSpPr txBox="1"/>
          <p:nvPr>
            <p:ph type="ctrTitle"/>
          </p:nvPr>
        </p:nvSpPr>
        <p:spPr>
          <a:xfrm>
            <a:off x="311700" y="3710114"/>
            <a:ext cx="8520600" cy="604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3600"/>
              <a:buNone/>
              <a:defRPr sz="3600">
                <a:solidFill>
                  <a:srgbClr val="FFFFFF"/>
                </a:solidFill>
              </a:defRPr>
            </a:lvl1pPr>
            <a:lvl2pPr lvl="1" algn="l">
              <a:lnSpc>
                <a:spcPct val="100000"/>
              </a:lnSpc>
              <a:spcBef>
                <a:spcPts val="0"/>
              </a:spcBef>
              <a:spcAft>
                <a:spcPts val="0"/>
              </a:spcAft>
              <a:buClr>
                <a:srgbClr val="FFFFFF"/>
              </a:buClr>
              <a:buSzPts val="3600"/>
              <a:buNone/>
              <a:defRPr sz="3600">
                <a:solidFill>
                  <a:srgbClr val="FFFFFF"/>
                </a:solidFill>
              </a:defRPr>
            </a:lvl2pPr>
            <a:lvl3pPr lvl="2" algn="l">
              <a:lnSpc>
                <a:spcPct val="100000"/>
              </a:lnSpc>
              <a:spcBef>
                <a:spcPts val="0"/>
              </a:spcBef>
              <a:spcAft>
                <a:spcPts val="0"/>
              </a:spcAft>
              <a:buClr>
                <a:srgbClr val="FFFFFF"/>
              </a:buClr>
              <a:buSzPts val="3600"/>
              <a:buNone/>
              <a:defRPr sz="3600">
                <a:solidFill>
                  <a:srgbClr val="FFFFFF"/>
                </a:solidFill>
              </a:defRPr>
            </a:lvl3pPr>
            <a:lvl4pPr lvl="3" algn="l">
              <a:lnSpc>
                <a:spcPct val="100000"/>
              </a:lnSpc>
              <a:spcBef>
                <a:spcPts val="0"/>
              </a:spcBef>
              <a:spcAft>
                <a:spcPts val="0"/>
              </a:spcAft>
              <a:buClr>
                <a:srgbClr val="FFFFFF"/>
              </a:buClr>
              <a:buSzPts val="3600"/>
              <a:buNone/>
              <a:defRPr sz="3600">
                <a:solidFill>
                  <a:srgbClr val="FFFFFF"/>
                </a:solidFill>
              </a:defRPr>
            </a:lvl4pPr>
            <a:lvl5pPr lvl="4" algn="l">
              <a:lnSpc>
                <a:spcPct val="100000"/>
              </a:lnSpc>
              <a:spcBef>
                <a:spcPts val="0"/>
              </a:spcBef>
              <a:spcAft>
                <a:spcPts val="0"/>
              </a:spcAft>
              <a:buClr>
                <a:srgbClr val="FFFFFF"/>
              </a:buClr>
              <a:buSzPts val="3600"/>
              <a:buNone/>
              <a:defRPr sz="3600">
                <a:solidFill>
                  <a:srgbClr val="FFFFFF"/>
                </a:solidFill>
              </a:defRPr>
            </a:lvl5pPr>
            <a:lvl6pPr lvl="5" algn="l">
              <a:lnSpc>
                <a:spcPct val="100000"/>
              </a:lnSpc>
              <a:spcBef>
                <a:spcPts val="0"/>
              </a:spcBef>
              <a:spcAft>
                <a:spcPts val="0"/>
              </a:spcAft>
              <a:buClr>
                <a:srgbClr val="FFFFFF"/>
              </a:buClr>
              <a:buSzPts val="3600"/>
              <a:buNone/>
              <a:defRPr sz="3600">
                <a:solidFill>
                  <a:srgbClr val="FFFFFF"/>
                </a:solidFill>
              </a:defRPr>
            </a:lvl6pPr>
            <a:lvl7pPr lvl="6" algn="l">
              <a:lnSpc>
                <a:spcPct val="100000"/>
              </a:lnSpc>
              <a:spcBef>
                <a:spcPts val="0"/>
              </a:spcBef>
              <a:spcAft>
                <a:spcPts val="0"/>
              </a:spcAft>
              <a:buClr>
                <a:srgbClr val="FFFFFF"/>
              </a:buClr>
              <a:buSzPts val="3600"/>
              <a:buNone/>
              <a:defRPr sz="3600">
                <a:solidFill>
                  <a:srgbClr val="FFFFFF"/>
                </a:solidFill>
              </a:defRPr>
            </a:lvl7pPr>
            <a:lvl8pPr lvl="7" algn="l">
              <a:lnSpc>
                <a:spcPct val="100000"/>
              </a:lnSpc>
              <a:spcBef>
                <a:spcPts val="0"/>
              </a:spcBef>
              <a:spcAft>
                <a:spcPts val="0"/>
              </a:spcAft>
              <a:buClr>
                <a:srgbClr val="FFFFFF"/>
              </a:buClr>
              <a:buSzPts val="3600"/>
              <a:buNone/>
              <a:defRPr sz="3600">
                <a:solidFill>
                  <a:srgbClr val="FFFFFF"/>
                </a:solidFill>
              </a:defRPr>
            </a:lvl8pPr>
            <a:lvl9pPr lvl="8" algn="l">
              <a:lnSpc>
                <a:spcPct val="100000"/>
              </a:lnSpc>
              <a:spcBef>
                <a:spcPts val="0"/>
              </a:spcBef>
              <a:spcAft>
                <a:spcPts val="0"/>
              </a:spcAft>
              <a:buClr>
                <a:srgbClr val="FFFFFF"/>
              </a:buClr>
              <a:buSzPts val="3600"/>
              <a:buNone/>
              <a:defRPr sz="3600">
                <a:solidFill>
                  <a:srgbClr val="FFFFFF"/>
                </a:solidFill>
              </a:defRPr>
            </a:lvl9pPr>
          </a:lstStyle>
          <a:p/>
        </p:txBody>
      </p:sp>
      <p:sp>
        <p:nvSpPr>
          <p:cNvPr id="104" name="Google Shape;104;p24"/>
          <p:cNvSpPr txBox="1"/>
          <p:nvPr>
            <p:ph idx="1" type="subTitle"/>
          </p:nvPr>
        </p:nvSpPr>
        <p:spPr>
          <a:xfrm>
            <a:off x="311700" y="4363603"/>
            <a:ext cx="4242600" cy="738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1600"/>
              <a:buNone/>
              <a:defRPr sz="1600">
                <a:solidFill>
                  <a:srgbClr val="FFFFFF"/>
                </a:solidFill>
              </a:defRPr>
            </a:lvl1pPr>
            <a:lvl2pPr lvl="1" algn="l">
              <a:lnSpc>
                <a:spcPct val="100000"/>
              </a:lnSpc>
              <a:spcBef>
                <a:spcPts val="0"/>
              </a:spcBef>
              <a:spcAft>
                <a:spcPts val="0"/>
              </a:spcAft>
              <a:buClr>
                <a:srgbClr val="FFFFFF"/>
              </a:buClr>
              <a:buSzPts val="1600"/>
              <a:buNone/>
              <a:defRPr sz="1600">
                <a:solidFill>
                  <a:srgbClr val="FFFFFF"/>
                </a:solidFill>
              </a:defRPr>
            </a:lvl2pPr>
            <a:lvl3pPr lvl="2" algn="l">
              <a:lnSpc>
                <a:spcPct val="100000"/>
              </a:lnSpc>
              <a:spcBef>
                <a:spcPts val="0"/>
              </a:spcBef>
              <a:spcAft>
                <a:spcPts val="0"/>
              </a:spcAft>
              <a:buClr>
                <a:srgbClr val="FFFFFF"/>
              </a:buClr>
              <a:buSzPts val="1600"/>
              <a:buNone/>
              <a:defRPr sz="1600">
                <a:solidFill>
                  <a:srgbClr val="FFFFFF"/>
                </a:solidFill>
              </a:defRPr>
            </a:lvl3pPr>
            <a:lvl4pPr lvl="3" algn="l">
              <a:lnSpc>
                <a:spcPct val="100000"/>
              </a:lnSpc>
              <a:spcBef>
                <a:spcPts val="0"/>
              </a:spcBef>
              <a:spcAft>
                <a:spcPts val="0"/>
              </a:spcAft>
              <a:buClr>
                <a:srgbClr val="FFFFFF"/>
              </a:buClr>
              <a:buSzPts val="1600"/>
              <a:buNone/>
              <a:defRPr sz="1600">
                <a:solidFill>
                  <a:srgbClr val="FFFFFF"/>
                </a:solidFill>
              </a:defRPr>
            </a:lvl4pPr>
            <a:lvl5pPr lvl="4" algn="l">
              <a:lnSpc>
                <a:spcPct val="100000"/>
              </a:lnSpc>
              <a:spcBef>
                <a:spcPts val="0"/>
              </a:spcBef>
              <a:spcAft>
                <a:spcPts val="0"/>
              </a:spcAft>
              <a:buClr>
                <a:srgbClr val="FFFFFF"/>
              </a:buClr>
              <a:buSzPts val="1600"/>
              <a:buNone/>
              <a:defRPr sz="1600">
                <a:solidFill>
                  <a:srgbClr val="FFFFFF"/>
                </a:solidFill>
              </a:defRPr>
            </a:lvl5pPr>
            <a:lvl6pPr lvl="5" algn="l">
              <a:lnSpc>
                <a:spcPct val="100000"/>
              </a:lnSpc>
              <a:spcBef>
                <a:spcPts val="0"/>
              </a:spcBef>
              <a:spcAft>
                <a:spcPts val="0"/>
              </a:spcAft>
              <a:buClr>
                <a:srgbClr val="FFFFFF"/>
              </a:buClr>
              <a:buSzPts val="1600"/>
              <a:buNone/>
              <a:defRPr sz="1600">
                <a:solidFill>
                  <a:srgbClr val="FFFFFF"/>
                </a:solidFill>
              </a:defRPr>
            </a:lvl6pPr>
            <a:lvl7pPr lvl="6" algn="l">
              <a:lnSpc>
                <a:spcPct val="100000"/>
              </a:lnSpc>
              <a:spcBef>
                <a:spcPts val="0"/>
              </a:spcBef>
              <a:spcAft>
                <a:spcPts val="0"/>
              </a:spcAft>
              <a:buClr>
                <a:srgbClr val="FFFFFF"/>
              </a:buClr>
              <a:buSzPts val="1600"/>
              <a:buNone/>
              <a:defRPr sz="1600">
                <a:solidFill>
                  <a:srgbClr val="FFFFFF"/>
                </a:solidFill>
              </a:defRPr>
            </a:lvl7pPr>
            <a:lvl8pPr lvl="7" algn="l">
              <a:lnSpc>
                <a:spcPct val="100000"/>
              </a:lnSpc>
              <a:spcBef>
                <a:spcPts val="0"/>
              </a:spcBef>
              <a:spcAft>
                <a:spcPts val="0"/>
              </a:spcAft>
              <a:buClr>
                <a:srgbClr val="FFFFFF"/>
              </a:buClr>
              <a:buSzPts val="1600"/>
              <a:buNone/>
              <a:defRPr sz="1600">
                <a:solidFill>
                  <a:srgbClr val="FFFFFF"/>
                </a:solidFill>
              </a:defRPr>
            </a:lvl8pPr>
            <a:lvl9pPr lvl="8" algn="l">
              <a:lnSpc>
                <a:spcPct val="100000"/>
              </a:lnSpc>
              <a:spcBef>
                <a:spcPts val="0"/>
              </a:spcBef>
              <a:spcAft>
                <a:spcPts val="0"/>
              </a:spcAft>
              <a:buClr>
                <a:srgbClr val="FFFFFF"/>
              </a:buClr>
              <a:buSzPts val="1600"/>
              <a:buNone/>
              <a:defRPr sz="1600">
                <a:solidFill>
                  <a:srgbClr val="FFFFFF"/>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5" name="Shape 105"/>
        <p:cNvGrpSpPr/>
        <p:nvPr/>
      </p:nvGrpSpPr>
      <p:grpSpPr>
        <a:xfrm>
          <a:off x="0" y="0"/>
          <a:ext cx="0" cy="0"/>
          <a:chOff x="0" y="0"/>
          <a:chExt cx="0" cy="0"/>
        </a:xfrm>
      </p:grpSpPr>
      <p:sp>
        <p:nvSpPr>
          <p:cNvPr id="106" name="Google Shape;106;p3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7" name="Google Shape;107;p3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08" name="Google Shape;108;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9" name="Shape 109"/>
        <p:cNvGrpSpPr/>
        <p:nvPr/>
      </p:nvGrpSpPr>
      <p:grpSpPr>
        <a:xfrm>
          <a:off x="0" y="0"/>
          <a:ext cx="0" cy="0"/>
          <a:chOff x="0" y="0"/>
          <a:chExt cx="0" cy="0"/>
        </a:xfrm>
      </p:grpSpPr>
      <p:sp>
        <p:nvSpPr>
          <p:cNvPr id="110" name="Google Shape;110;p3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1" name="Google Shape;111;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2" name="Shape 112"/>
        <p:cNvGrpSpPr/>
        <p:nvPr/>
      </p:nvGrpSpPr>
      <p:grpSpPr>
        <a:xfrm>
          <a:off x="0" y="0"/>
          <a:ext cx="0" cy="0"/>
          <a:chOff x="0" y="0"/>
          <a:chExt cx="0" cy="0"/>
        </a:xfrm>
      </p:grpSpPr>
      <p:sp>
        <p:nvSpPr>
          <p:cNvPr id="113" name="Google Shape;113;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4" name="Google Shape;114;p3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15" name="Google Shape;115;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6" name="Shape 116"/>
        <p:cNvGrpSpPr/>
        <p:nvPr/>
      </p:nvGrpSpPr>
      <p:grpSpPr>
        <a:xfrm>
          <a:off x="0" y="0"/>
          <a:ext cx="0" cy="0"/>
          <a:chOff x="0" y="0"/>
          <a:chExt cx="0" cy="0"/>
        </a:xfrm>
      </p:grpSpPr>
      <p:sp>
        <p:nvSpPr>
          <p:cNvPr id="117" name="Google Shape;117;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8" name="Google Shape;118;p4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19" name="Google Shape;119;p4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20" name="Google Shape;120;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1" name="Shape 121"/>
        <p:cNvGrpSpPr/>
        <p:nvPr/>
      </p:nvGrpSpPr>
      <p:grpSpPr>
        <a:xfrm>
          <a:off x="0" y="0"/>
          <a:ext cx="0" cy="0"/>
          <a:chOff x="0" y="0"/>
          <a:chExt cx="0" cy="0"/>
        </a:xfrm>
      </p:grpSpPr>
      <p:sp>
        <p:nvSpPr>
          <p:cNvPr id="122" name="Google Shape;122;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3" name="Google Shape;123;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4" name="Shape 124"/>
        <p:cNvGrpSpPr/>
        <p:nvPr/>
      </p:nvGrpSpPr>
      <p:grpSpPr>
        <a:xfrm>
          <a:off x="0" y="0"/>
          <a:ext cx="0" cy="0"/>
          <a:chOff x="0" y="0"/>
          <a:chExt cx="0" cy="0"/>
        </a:xfrm>
      </p:grpSpPr>
      <p:sp>
        <p:nvSpPr>
          <p:cNvPr id="125" name="Google Shape;125;p4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26" name="Google Shape;126;p4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27" name="Google Shape;127;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28" name="Shape 128"/>
        <p:cNvGrpSpPr/>
        <p:nvPr/>
      </p:nvGrpSpPr>
      <p:grpSpPr>
        <a:xfrm>
          <a:off x="0" y="0"/>
          <a:ext cx="0" cy="0"/>
          <a:chOff x="0" y="0"/>
          <a:chExt cx="0" cy="0"/>
        </a:xfrm>
      </p:grpSpPr>
      <p:sp>
        <p:nvSpPr>
          <p:cNvPr id="129" name="Google Shape;129;p4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30" name="Google Shape;130;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1" name="Shape 131"/>
        <p:cNvGrpSpPr/>
        <p:nvPr/>
      </p:nvGrpSpPr>
      <p:grpSpPr>
        <a:xfrm>
          <a:off x="0" y="0"/>
          <a:ext cx="0" cy="0"/>
          <a:chOff x="0" y="0"/>
          <a:chExt cx="0" cy="0"/>
        </a:xfrm>
      </p:grpSpPr>
      <p:sp>
        <p:nvSpPr>
          <p:cNvPr id="132" name="Google Shape;132;p4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4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34" name="Google Shape;134;p4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35" name="Google Shape;135;p4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36" name="Google Shape;136;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FFFFFF"/>
        </a:solidFill>
      </p:bgPr>
    </p:bg>
    <p:spTree>
      <p:nvGrpSpPr>
        <p:cNvPr id="19" name="Shape 19"/>
        <p:cNvGrpSpPr/>
        <p:nvPr/>
      </p:nvGrpSpPr>
      <p:grpSpPr>
        <a:xfrm>
          <a:off x="0" y="0"/>
          <a:ext cx="0" cy="0"/>
          <a:chOff x="0" y="0"/>
          <a:chExt cx="0" cy="0"/>
        </a:xfrm>
      </p:grpSpPr>
      <p:pic>
        <p:nvPicPr>
          <p:cNvPr id="20" name="Google Shape;20;p19"/>
          <p:cNvPicPr preferRelativeResize="0"/>
          <p:nvPr/>
        </p:nvPicPr>
        <p:blipFill rotWithShape="1">
          <a:blip r:embed="rId2">
            <a:alphaModFix/>
          </a:blip>
          <a:srcRect b="0" l="0" r="0" t="0"/>
          <a:stretch/>
        </p:blipFill>
        <p:spPr>
          <a:xfrm>
            <a:off x="7466719" y="3497148"/>
            <a:ext cx="1505849" cy="1559596"/>
          </a:xfrm>
          <a:prstGeom prst="rect">
            <a:avLst/>
          </a:prstGeom>
          <a:noFill/>
          <a:ln>
            <a:noFill/>
          </a:ln>
        </p:spPr>
      </p:pic>
      <p:sp>
        <p:nvSpPr>
          <p:cNvPr id="21" name="Google Shape;21;p19"/>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22" name="Google Shape;22;p19"/>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
        <p:nvSpPr>
          <p:cNvPr id="23" name="Google Shape;23;p19"/>
          <p:cNvSpPr txBox="1"/>
          <p:nvPr>
            <p:ph type="title"/>
          </p:nvPr>
        </p:nvSpPr>
        <p:spPr>
          <a:xfrm>
            <a:off x="311725" y="264346"/>
            <a:ext cx="8520600" cy="623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21546"/>
              </a:buClr>
              <a:buSzPts val="2700"/>
              <a:buNone/>
              <a:defRPr sz="2700">
                <a:solidFill>
                  <a:srgbClr val="021546"/>
                </a:solidFill>
              </a:defRPr>
            </a:lvl1pPr>
            <a:lvl2pPr lvl="1" algn="l">
              <a:lnSpc>
                <a:spcPct val="100000"/>
              </a:lnSpc>
              <a:spcBef>
                <a:spcPts val="0"/>
              </a:spcBef>
              <a:spcAft>
                <a:spcPts val="0"/>
              </a:spcAft>
              <a:buClr>
                <a:srgbClr val="021546"/>
              </a:buClr>
              <a:buSzPts val="2700"/>
              <a:buNone/>
              <a:defRPr sz="2700">
                <a:solidFill>
                  <a:srgbClr val="021546"/>
                </a:solidFill>
              </a:defRPr>
            </a:lvl2pPr>
            <a:lvl3pPr lvl="2" algn="l">
              <a:lnSpc>
                <a:spcPct val="100000"/>
              </a:lnSpc>
              <a:spcBef>
                <a:spcPts val="0"/>
              </a:spcBef>
              <a:spcAft>
                <a:spcPts val="0"/>
              </a:spcAft>
              <a:buClr>
                <a:srgbClr val="021546"/>
              </a:buClr>
              <a:buSzPts val="2700"/>
              <a:buNone/>
              <a:defRPr sz="2700">
                <a:solidFill>
                  <a:srgbClr val="021546"/>
                </a:solidFill>
              </a:defRPr>
            </a:lvl3pPr>
            <a:lvl4pPr lvl="3" algn="l">
              <a:lnSpc>
                <a:spcPct val="100000"/>
              </a:lnSpc>
              <a:spcBef>
                <a:spcPts val="0"/>
              </a:spcBef>
              <a:spcAft>
                <a:spcPts val="0"/>
              </a:spcAft>
              <a:buClr>
                <a:srgbClr val="021546"/>
              </a:buClr>
              <a:buSzPts val="2700"/>
              <a:buNone/>
              <a:defRPr sz="2700">
                <a:solidFill>
                  <a:srgbClr val="021546"/>
                </a:solidFill>
              </a:defRPr>
            </a:lvl4pPr>
            <a:lvl5pPr lvl="4" algn="l">
              <a:lnSpc>
                <a:spcPct val="100000"/>
              </a:lnSpc>
              <a:spcBef>
                <a:spcPts val="0"/>
              </a:spcBef>
              <a:spcAft>
                <a:spcPts val="0"/>
              </a:spcAft>
              <a:buClr>
                <a:srgbClr val="021546"/>
              </a:buClr>
              <a:buSzPts val="2700"/>
              <a:buNone/>
              <a:defRPr sz="2700">
                <a:solidFill>
                  <a:srgbClr val="021546"/>
                </a:solidFill>
              </a:defRPr>
            </a:lvl5pPr>
            <a:lvl6pPr lvl="5" algn="l">
              <a:lnSpc>
                <a:spcPct val="100000"/>
              </a:lnSpc>
              <a:spcBef>
                <a:spcPts val="0"/>
              </a:spcBef>
              <a:spcAft>
                <a:spcPts val="0"/>
              </a:spcAft>
              <a:buClr>
                <a:srgbClr val="021546"/>
              </a:buClr>
              <a:buSzPts val="2700"/>
              <a:buNone/>
              <a:defRPr sz="2700">
                <a:solidFill>
                  <a:srgbClr val="021546"/>
                </a:solidFill>
              </a:defRPr>
            </a:lvl6pPr>
            <a:lvl7pPr lvl="6" algn="l">
              <a:lnSpc>
                <a:spcPct val="100000"/>
              </a:lnSpc>
              <a:spcBef>
                <a:spcPts val="0"/>
              </a:spcBef>
              <a:spcAft>
                <a:spcPts val="0"/>
              </a:spcAft>
              <a:buClr>
                <a:srgbClr val="021546"/>
              </a:buClr>
              <a:buSzPts val="2700"/>
              <a:buNone/>
              <a:defRPr sz="2700">
                <a:solidFill>
                  <a:srgbClr val="021546"/>
                </a:solidFill>
              </a:defRPr>
            </a:lvl7pPr>
            <a:lvl8pPr lvl="7" algn="l">
              <a:lnSpc>
                <a:spcPct val="100000"/>
              </a:lnSpc>
              <a:spcBef>
                <a:spcPts val="0"/>
              </a:spcBef>
              <a:spcAft>
                <a:spcPts val="0"/>
              </a:spcAft>
              <a:buClr>
                <a:srgbClr val="021546"/>
              </a:buClr>
              <a:buSzPts val="2700"/>
              <a:buNone/>
              <a:defRPr sz="2700">
                <a:solidFill>
                  <a:srgbClr val="021546"/>
                </a:solidFill>
              </a:defRPr>
            </a:lvl8pPr>
            <a:lvl9pPr lvl="8" algn="l">
              <a:lnSpc>
                <a:spcPct val="100000"/>
              </a:lnSpc>
              <a:spcBef>
                <a:spcPts val="0"/>
              </a:spcBef>
              <a:spcAft>
                <a:spcPts val="0"/>
              </a:spcAft>
              <a:buClr>
                <a:srgbClr val="021546"/>
              </a:buClr>
              <a:buSzPts val="2700"/>
              <a:buNone/>
              <a:defRPr sz="2700">
                <a:solidFill>
                  <a:srgbClr val="021546"/>
                </a:solidFill>
              </a:defRPr>
            </a:lvl9pPr>
          </a:lstStyle>
          <a:p/>
        </p:txBody>
      </p:sp>
      <p:pic>
        <p:nvPicPr>
          <p:cNvPr id="24" name="Google Shape;24;p19"/>
          <p:cNvPicPr preferRelativeResize="0"/>
          <p:nvPr/>
        </p:nvPicPr>
        <p:blipFill rotWithShape="1">
          <a:blip r:embed="rId3">
            <a:alphaModFix/>
          </a:blip>
          <a:srcRect b="0" l="0" r="0" t="0"/>
          <a:stretch/>
        </p:blipFill>
        <p:spPr>
          <a:xfrm>
            <a:off x="8125701" y="207642"/>
            <a:ext cx="835574" cy="584714"/>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7" name="Shape 137"/>
        <p:cNvGrpSpPr/>
        <p:nvPr/>
      </p:nvGrpSpPr>
      <p:grpSpPr>
        <a:xfrm>
          <a:off x="0" y="0"/>
          <a:ext cx="0" cy="0"/>
          <a:chOff x="0" y="0"/>
          <a:chExt cx="0" cy="0"/>
        </a:xfrm>
      </p:grpSpPr>
      <p:sp>
        <p:nvSpPr>
          <p:cNvPr id="138" name="Google Shape;138;p4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39" name="Google Shape;139;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0" name="Shape 140"/>
        <p:cNvGrpSpPr/>
        <p:nvPr/>
      </p:nvGrpSpPr>
      <p:grpSpPr>
        <a:xfrm>
          <a:off x="0" y="0"/>
          <a:ext cx="0" cy="0"/>
          <a:chOff x="0" y="0"/>
          <a:chExt cx="0" cy="0"/>
        </a:xfrm>
      </p:grpSpPr>
      <p:sp>
        <p:nvSpPr>
          <p:cNvPr id="141" name="Google Shape;141;p4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42" name="Google Shape;142;p4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43" name="Google Shape;143;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4" name="Shape 144"/>
        <p:cNvGrpSpPr/>
        <p:nvPr/>
      </p:nvGrpSpPr>
      <p:grpSpPr>
        <a:xfrm>
          <a:off x="0" y="0"/>
          <a:ext cx="0" cy="0"/>
          <a:chOff x="0" y="0"/>
          <a:chExt cx="0" cy="0"/>
        </a:xfrm>
      </p:grpSpPr>
      <p:sp>
        <p:nvSpPr>
          <p:cNvPr id="145" name="Google Shape;145;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4">
    <p:spTree>
      <p:nvGrpSpPr>
        <p:cNvPr id="146" name="Shape 146"/>
        <p:cNvGrpSpPr/>
        <p:nvPr/>
      </p:nvGrpSpPr>
      <p:grpSpPr>
        <a:xfrm>
          <a:off x="0" y="0"/>
          <a:ext cx="0" cy="0"/>
          <a:chOff x="0" y="0"/>
          <a:chExt cx="0" cy="0"/>
        </a:xfrm>
      </p:grpSpPr>
      <p:sp>
        <p:nvSpPr>
          <p:cNvPr id="147" name="Google Shape;147;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8" name="Google Shape;148;p4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49" name="Google Shape;149;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py 1 1 1">
  <p:cSld name="Blank copy 1_1">
    <p:bg>
      <p:bgPr>
        <a:solidFill>
          <a:srgbClr val="FFFFFF">
            <a:alpha val="80000"/>
          </a:srgbClr>
        </a:solidFill>
      </p:bgPr>
    </p:bg>
    <p:spTree>
      <p:nvGrpSpPr>
        <p:cNvPr id="25" name="Shape 25"/>
        <p:cNvGrpSpPr/>
        <p:nvPr/>
      </p:nvGrpSpPr>
      <p:grpSpPr>
        <a:xfrm>
          <a:off x="0" y="0"/>
          <a:ext cx="0" cy="0"/>
          <a:chOff x="0" y="0"/>
          <a:chExt cx="0" cy="0"/>
        </a:xfrm>
      </p:grpSpPr>
      <p:sp>
        <p:nvSpPr>
          <p:cNvPr id="26" name="Google Shape;26;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27" name="Google Shape;27;p20"/>
          <p:cNvSpPr txBox="1"/>
          <p:nvPr>
            <p:ph type="title"/>
          </p:nvPr>
        </p:nvSpPr>
        <p:spPr>
          <a:xfrm>
            <a:off x="311725" y="264346"/>
            <a:ext cx="8520600" cy="623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21546"/>
              </a:buClr>
              <a:buSzPts val="2700"/>
              <a:buNone/>
              <a:defRPr sz="2700">
                <a:solidFill>
                  <a:srgbClr val="021546"/>
                </a:solidFill>
              </a:defRPr>
            </a:lvl1pPr>
            <a:lvl2pPr lvl="1" algn="l">
              <a:lnSpc>
                <a:spcPct val="100000"/>
              </a:lnSpc>
              <a:spcBef>
                <a:spcPts val="0"/>
              </a:spcBef>
              <a:spcAft>
                <a:spcPts val="0"/>
              </a:spcAft>
              <a:buClr>
                <a:srgbClr val="021546"/>
              </a:buClr>
              <a:buSzPts val="2700"/>
              <a:buNone/>
              <a:defRPr sz="2700">
                <a:solidFill>
                  <a:srgbClr val="021546"/>
                </a:solidFill>
              </a:defRPr>
            </a:lvl2pPr>
            <a:lvl3pPr lvl="2" algn="l">
              <a:lnSpc>
                <a:spcPct val="100000"/>
              </a:lnSpc>
              <a:spcBef>
                <a:spcPts val="0"/>
              </a:spcBef>
              <a:spcAft>
                <a:spcPts val="0"/>
              </a:spcAft>
              <a:buClr>
                <a:srgbClr val="021546"/>
              </a:buClr>
              <a:buSzPts val="2700"/>
              <a:buNone/>
              <a:defRPr sz="2700">
                <a:solidFill>
                  <a:srgbClr val="021546"/>
                </a:solidFill>
              </a:defRPr>
            </a:lvl3pPr>
            <a:lvl4pPr lvl="3" algn="l">
              <a:lnSpc>
                <a:spcPct val="100000"/>
              </a:lnSpc>
              <a:spcBef>
                <a:spcPts val="0"/>
              </a:spcBef>
              <a:spcAft>
                <a:spcPts val="0"/>
              </a:spcAft>
              <a:buClr>
                <a:srgbClr val="021546"/>
              </a:buClr>
              <a:buSzPts val="2700"/>
              <a:buNone/>
              <a:defRPr sz="2700">
                <a:solidFill>
                  <a:srgbClr val="021546"/>
                </a:solidFill>
              </a:defRPr>
            </a:lvl4pPr>
            <a:lvl5pPr lvl="4" algn="l">
              <a:lnSpc>
                <a:spcPct val="100000"/>
              </a:lnSpc>
              <a:spcBef>
                <a:spcPts val="0"/>
              </a:spcBef>
              <a:spcAft>
                <a:spcPts val="0"/>
              </a:spcAft>
              <a:buClr>
                <a:srgbClr val="021546"/>
              </a:buClr>
              <a:buSzPts val="2700"/>
              <a:buNone/>
              <a:defRPr sz="2700">
                <a:solidFill>
                  <a:srgbClr val="021546"/>
                </a:solidFill>
              </a:defRPr>
            </a:lvl5pPr>
            <a:lvl6pPr lvl="5" algn="l">
              <a:lnSpc>
                <a:spcPct val="100000"/>
              </a:lnSpc>
              <a:spcBef>
                <a:spcPts val="0"/>
              </a:spcBef>
              <a:spcAft>
                <a:spcPts val="0"/>
              </a:spcAft>
              <a:buClr>
                <a:srgbClr val="021546"/>
              </a:buClr>
              <a:buSzPts val="2700"/>
              <a:buNone/>
              <a:defRPr sz="2700">
                <a:solidFill>
                  <a:srgbClr val="021546"/>
                </a:solidFill>
              </a:defRPr>
            </a:lvl6pPr>
            <a:lvl7pPr lvl="6" algn="l">
              <a:lnSpc>
                <a:spcPct val="100000"/>
              </a:lnSpc>
              <a:spcBef>
                <a:spcPts val="0"/>
              </a:spcBef>
              <a:spcAft>
                <a:spcPts val="0"/>
              </a:spcAft>
              <a:buClr>
                <a:srgbClr val="021546"/>
              </a:buClr>
              <a:buSzPts val="2700"/>
              <a:buNone/>
              <a:defRPr sz="2700">
                <a:solidFill>
                  <a:srgbClr val="021546"/>
                </a:solidFill>
              </a:defRPr>
            </a:lvl7pPr>
            <a:lvl8pPr lvl="7" algn="l">
              <a:lnSpc>
                <a:spcPct val="100000"/>
              </a:lnSpc>
              <a:spcBef>
                <a:spcPts val="0"/>
              </a:spcBef>
              <a:spcAft>
                <a:spcPts val="0"/>
              </a:spcAft>
              <a:buClr>
                <a:srgbClr val="021546"/>
              </a:buClr>
              <a:buSzPts val="2700"/>
              <a:buNone/>
              <a:defRPr sz="2700">
                <a:solidFill>
                  <a:srgbClr val="021546"/>
                </a:solidFill>
              </a:defRPr>
            </a:lvl8pPr>
            <a:lvl9pPr lvl="8" algn="l">
              <a:lnSpc>
                <a:spcPct val="100000"/>
              </a:lnSpc>
              <a:spcBef>
                <a:spcPts val="0"/>
              </a:spcBef>
              <a:spcAft>
                <a:spcPts val="0"/>
              </a:spcAft>
              <a:buClr>
                <a:srgbClr val="021546"/>
              </a:buClr>
              <a:buSzPts val="2700"/>
              <a:buNone/>
              <a:defRPr sz="2700">
                <a:solidFill>
                  <a:srgbClr val="021546"/>
                </a:solidFill>
              </a:defRPr>
            </a:lvl9pPr>
          </a:lstStyle>
          <a:p/>
        </p:txBody>
      </p:sp>
      <p:pic>
        <p:nvPicPr>
          <p:cNvPr id="28" name="Google Shape;28;p20"/>
          <p:cNvPicPr preferRelativeResize="0"/>
          <p:nvPr/>
        </p:nvPicPr>
        <p:blipFill rotWithShape="1">
          <a:blip r:embed="rId2">
            <a:alphaModFix/>
          </a:blip>
          <a:srcRect b="0" l="0" r="0" t="0"/>
          <a:stretch/>
        </p:blipFill>
        <p:spPr>
          <a:xfrm>
            <a:off x="8125701" y="207642"/>
            <a:ext cx="835574" cy="58471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23"/>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21546"/>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31" name="Google Shape;31;p23"/>
          <p:cNvPicPr preferRelativeResize="0"/>
          <p:nvPr/>
        </p:nvPicPr>
        <p:blipFill rotWithShape="1">
          <a:blip r:embed="rId2">
            <a:alphaModFix/>
          </a:blip>
          <a:srcRect b="0" l="0" r="0" t="0"/>
          <a:stretch/>
        </p:blipFill>
        <p:spPr>
          <a:xfrm>
            <a:off x="8125701" y="207642"/>
            <a:ext cx="835574" cy="58471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2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021546"/>
              </a:buClr>
              <a:buSzPts val="3600"/>
              <a:buFont typeface="Work Sans"/>
              <a:buNone/>
              <a:defRPr sz="3600">
                <a:solidFill>
                  <a:srgbClr val="021546"/>
                </a:solidFill>
                <a:latin typeface="Work Sans"/>
                <a:ea typeface="Work Sans"/>
                <a:cs typeface="Work Sans"/>
                <a:sym typeface="Work Sans"/>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4" name="Google Shape;34;p2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231F20"/>
              </a:buClr>
              <a:buSzPts val="1800"/>
              <a:buNone/>
              <a:defRPr>
                <a:solidFill>
                  <a:srgbClr val="231F20"/>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5" name="Google Shape;35;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36" name="Shape 36"/>
        <p:cNvGrpSpPr/>
        <p:nvPr/>
      </p:nvGrpSpPr>
      <p:grpSpPr>
        <a:xfrm>
          <a:off x="0" y="0"/>
          <a:ext cx="0" cy="0"/>
          <a:chOff x="0" y="0"/>
          <a:chExt cx="0" cy="0"/>
        </a:xfrm>
      </p:grpSpPr>
      <p:sp>
        <p:nvSpPr>
          <p:cNvPr id="37" name="Google Shape;37;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26"/>
          <p:cNvSpPr txBox="1"/>
          <p:nvPr>
            <p:ph idx="1" type="subTitle"/>
          </p:nvPr>
        </p:nvSpPr>
        <p:spPr>
          <a:xfrm>
            <a:off x="270975" y="970347"/>
            <a:ext cx="7641000" cy="3765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231F20"/>
              </a:buClr>
              <a:buSzPts val="1600"/>
              <a:buNone/>
              <a:defRPr sz="1600">
                <a:solidFill>
                  <a:srgbClr val="231F20"/>
                </a:solidFill>
              </a:defRPr>
            </a:lvl1pPr>
            <a:lvl2pPr lvl="1" algn="l">
              <a:lnSpc>
                <a:spcPct val="100000"/>
              </a:lnSpc>
              <a:spcBef>
                <a:spcPts val="0"/>
              </a:spcBef>
              <a:spcAft>
                <a:spcPts val="0"/>
              </a:spcAft>
              <a:buClr>
                <a:srgbClr val="004EDF"/>
              </a:buClr>
              <a:buSzPts val="1600"/>
              <a:buNone/>
              <a:defRPr sz="1600">
                <a:solidFill>
                  <a:srgbClr val="004EDF"/>
                </a:solidFill>
              </a:defRPr>
            </a:lvl2pPr>
            <a:lvl3pPr lvl="2" algn="l">
              <a:lnSpc>
                <a:spcPct val="100000"/>
              </a:lnSpc>
              <a:spcBef>
                <a:spcPts val="0"/>
              </a:spcBef>
              <a:spcAft>
                <a:spcPts val="0"/>
              </a:spcAft>
              <a:buClr>
                <a:srgbClr val="004EDF"/>
              </a:buClr>
              <a:buSzPts val="1600"/>
              <a:buNone/>
              <a:defRPr sz="1600">
                <a:solidFill>
                  <a:srgbClr val="004EDF"/>
                </a:solidFill>
              </a:defRPr>
            </a:lvl3pPr>
            <a:lvl4pPr lvl="3" algn="l">
              <a:lnSpc>
                <a:spcPct val="100000"/>
              </a:lnSpc>
              <a:spcBef>
                <a:spcPts val="0"/>
              </a:spcBef>
              <a:spcAft>
                <a:spcPts val="0"/>
              </a:spcAft>
              <a:buClr>
                <a:srgbClr val="004EDF"/>
              </a:buClr>
              <a:buSzPts val="1600"/>
              <a:buNone/>
              <a:defRPr sz="1600">
                <a:solidFill>
                  <a:srgbClr val="004EDF"/>
                </a:solidFill>
              </a:defRPr>
            </a:lvl4pPr>
            <a:lvl5pPr lvl="4" algn="l">
              <a:lnSpc>
                <a:spcPct val="100000"/>
              </a:lnSpc>
              <a:spcBef>
                <a:spcPts val="0"/>
              </a:spcBef>
              <a:spcAft>
                <a:spcPts val="0"/>
              </a:spcAft>
              <a:buClr>
                <a:srgbClr val="004EDF"/>
              </a:buClr>
              <a:buSzPts val="1600"/>
              <a:buNone/>
              <a:defRPr sz="1600">
                <a:solidFill>
                  <a:srgbClr val="004EDF"/>
                </a:solidFill>
              </a:defRPr>
            </a:lvl5pPr>
            <a:lvl6pPr lvl="5" algn="l">
              <a:lnSpc>
                <a:spcPct val="100000"/>
              </a:lnSpc>
              <a:spcBef>
                <a:spcPts val="0"/>
              </a:spcBef>
              <a:spcAft>
                <a:spcPts val="0"/>
              </a:spcAft>
              <a:buClr>
                <a:srgbClr val="004EDF"/>
              </a:buClr>
              <a:buSzPts val="1600"/>
              <a:buNone/>
              <a:defRPr sz="1600">
                <a:solidFill>
                  <a:srgbClr val="004EDF"/>
                </a:solidFill>
              </a:defRPr>
            </a:lvl6pPr>
            <a:lvl7pPr lvl="6" algn="l">
              <a:lnSpc>
                <a:spcPct val="100000"/>
              </a:lnSpc>
              <a:spcBef>
                <a:spcPts val="0"/>
              </a:spcBef>
              <a:spcAft>
                <a:spcPts val="0"/>
              </a:spcAft>
              <a:buClr>
                <a:srgbClr val="004EDF"/>
              </a:buClr>
              <a:buSzPts val="1600"/>
              <a:buNone/>
              <a:defRPr sz="1600">
                <a:solidFill>
                  <a:srgbClr val="004EDF"/>
                </a:solidFill>
              </a:defRPr>
            </a:lvl7pPr>
            <a:lvl8pPr lvl="7" algn="l">
              <a:lnSpc>
                <a:spcPct val="100000"/>
              </a:lnSpc>
              <a:spcBef>
                <a:spcPts val="0"/>
              </a:spcBef>
              <a:spcAft>
                <a:spcPts val="0"/>
              </a:spcAft>
              <a:buClr>
                <a:srgbClr val="004EDF"/>
              </a:buClr>
              <a:buSzPts val="1600"/>
              <a:buNone/>
              <a:defRPr sz="1600">
                <a:solidFill>
                  <a:srgbClr val="004EDF"/>
                </a:solidFill>
              </a:defRPr>
            </a:lvl8pPr>
            <a:lvl9pPr lvl="8" algn="l">
              <a:lnSpc>
                <a:spcPct val="100000"/>
              </a:lnSpc>
              <a:spcBef>
                <a:spcPts val="0"/>
              </a:spcBef>
              <a:spcAft>
                <a:spcPts val="0"/>
              </a:spcAft>
              <a:buClr>
                <a:srgbClr val="004EDF"/>
              </a:buClr>
              <a:buSzPts val="1600"/>
              <a:buNone/>
              <a:defRPr sz="1600">
                <a:solidFill>
                  <a:srgbClr val="004EDF"/>
                </a:solidFill>
              </a:defRPr>
            </a:lvl9pPr>
          </a:lstStyle>
          <a:p/>
        </p:txBody>
      </p:sp>
      <p:pic>
        <p:nvPicPr>
          <p:cNvPr id="39" name="Google Shape;39;p26"/>
          <p:cNvPicPr preferRelativeResize="0"/>
          <p:nvPr/>
        </p:nvPicPr>
        <p:blipFill rotWithShape="1">
          <a:blip r:embed="rId2">
            <a:alphaModFix/>
          </a:blip>
          <a:srcRect b="0" l="0" r="0" t="0"/>
          <a:stretch/>
        </p:blipFill>
        <p:spPr>
          <a:xfrm>
            <a:off x="7078334" y="3167101"/>
            <a:ext cx="1178847" cy="1537124"/>
          </a:xfrm>
          <a:prstGeom prst="rect">
            <a:avLst/>
          </a:prstGeom>
          <a:noFill/>
          <a:ln>
            <a:noFill/>
          </a:ln>
        </p:spPr>
      </p:pic>
      <p:sp>
        <p:nvSpPr>
          <p:cNvPr id="40" name="Google Shape;40;p26"/>
          <p:cNvSpPr txBox="1"/>
          <p:nvPr>
            <p:ph type="title"/>
          </p:nvPr>
        </p:nvSpPr>
        <p:spPr>
          <a:xfrm>
            <a:off x="311725" y="264346"/>
            <a:ext cx="8520600" cy="623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21546"/>
              </a:buClr>
              <a:buSzPts val="2700"/>
              <a:buNone/>
              <a:defRPr sz="2700">
                <a:solidFill>
                  <a:srgbClr val="021546"/>
                </a:solidFill>
              </a:defRPr>
            </a:lvl1pPr>
            <a:lvl2pPr lvl="1" algn="l">
              <a:lnSpc>
                <a:spcPct val="100000"/>
              </a:lnSpc>
              <a:spcBef>
                <a:spcPts val="0"/>
              </a:spcBef>
              <a:spcAft>
                <a:spcPts val="0"/>
              </a:spcAft>
              <a:buClr>
                <a:srgbClr val="021546"/>
              </a:buClr>
              <a:buSzPts val="2700"/>
              <a:buNone/>
              <a:defRPr sz="2700">
                <a:solidFill>
                  <a:srgbClr val="021546"/>
                </a:solidFill>
              </a:defRPr>
            </a:lvl2pPr>
            <a:lvl3pPr lvl="2" algn="l">
              <a:lnSpc>
                <a:spcPct val="100000"/>
              </a:lnSpc>
              <a:spcBef>
                <a:spcPts val="0"/>
              </a:spcBef>
              <a:spcAft>
                <a:spcPts val="0"/>
              </a:spcAft>
              <a:buClr>
                <a:srgbClr val="021546"/>
              </a:buClr>
              <a:buSzPts val="2700"/>
              <a:buNone/>
              <a:defRPr sz="2700">
                <a:solidFill>
                  <a:srgbClr val="021546"/>
                </a:solidFill>
              </a:defRPr>
            </a:lvl3pPr>
            <a:lvl4pPr lvl="3" algn="l">
              <a:lnSpc>
                <a:spcPct val="100000"/>
              </a:lnSpc>
              <a:spcBef>
                <a:spcPts val="0"/>
              </a:spcBef>
              <a:spcAft>
                <a:spcPts val="0"/>
              </a:spcAft>
              <a:buClr>
                <a:srgbClr val="021546"/>
              </a:buClr>
              <a:buSzPts val="2700"/>
              <a:buNone/>
              <a:defRPr sz="2700">
                <a:solidFill>
                  <a:srgbClr val="021546"/>
                </a:solidFill>
              </a:defRPr>
            </a:lvl4pPr>
            <a:lvl5pPr lvl="4" algn="l">
              <a:lnSpc>
                <a:spcPct val="100000"/>
              </a:lnSpc>
              <a:spcBef>
                <a:spcPts val="0"/>
              </a:spcBef>
              <a:spcAft>
                <a:spcPts val="0"/>
              </a:spcAft>
              <a:buClr>
                <a:srgbClr val="021546"/>
              </a:buClr>
              <a:buSzPts val="2700"/>
              <a:buNone/>
              <a:defRPr sz="2700">
                <a:solidFill>
                  <a:srgbClr val="021546"/>
                </a:solidFill>
              </a:defRPr>
            </a:lvl5pPr>
            <a:lvl6pPr lvl="5" algn="l">
              <a:lnSpc>
                <a:spcPct val="100000"/>
              </a:lnSpc>
              <a:spcBef>
                <a:spcPts val="0"/>
              </a:spcBef>
              <a:spcAft>
                <a:spcPts val="0"/>
              </a:spcAft>
              <a:buClr>
                <a:srgbClr val="021546"/>
              </a:buClr>
              <a:buSzPts val="2700"/>
              <a:buNone/>
              <a:defRPr sz="2700">
                <a:solidFill>
                  <a:srgbClr val="021546"/>
                </a:solidFill>
              </a:defRPr>
            </a:lvl6pPr>
            <a:lvl7pPr lvl="6" algn="l">
              <a:lnSpc>
                <a:spcPct val="100000"/>
              </a:lnSpc>
              <a:spcBef>
                <a:spcPts val="0"/>
              </a:spcBef>
              <a:spcAft>
                <a:spcPts val="0"/>
              </a:spcAft>
              <a:buClr>
                <a:srgbClr val="021546"/>
              </a:buClr>
              <a:buSzPts val="2700"/>
              <a:buNone/>
              <a:defRPr sz="2700">
                <a:solidFill>
                  <a:srgbClr val="021546"/>
                </a:solidFill>
              </a:defRPr>
            </a:lvl7pPr>
            <a:lvl8pPr lvl="7" algn="l">
              <a:lnSpc>
                <a:spcPct val="100000"/>
              </a:lnSpc>
              <a:spcBef>
                <a:spcPts val="0"/>
              </a:spcBef>
              <a:spcAft>
                <a:spcPts val="0"/>
              </a:spcAft>
              <a:buClr>
                <a:srgbClr val="021546"/>
              </a:buClr>
              <a:buSzPts val="2700"/>
              <a:buNone/>
              <a:defRPr sz="2700">
                <a:solidFill>
                  <a:srgbClr val="021546"/>
                </a:solidFill>
              </a:defRPr>
            </a:lvl8pPr>
            <a:lvl9pPr lvl="8" algn="l">
              <a:lnSpc>
                <a:spcPct val="100000"/>
              </a:lnSpc>
              <a:spcBef>
                <a:spcPts val="0"/>
              </a:spcBef>
              <a:spcAft>
                <a:spcPts val="0"/>
              </a:spcAft>
              <a:buClr>
                <a:srgbClr val="021546"/>
              </a:buClr>
              <a:buSzPts val="2700"/>
              <a:buNone/>
              <a:defRPr sz="2700">
                <a:solidFill>
                  <a:srgbClr val="021546"/>
                </a:solidFill>
              </a:defRPr>
            </a:lvl9pPr>
          </a:lstStyle>
          <a:p/>
        </p:txBody>
      </p:sp>
      <p:pic>
        <p:nvPicPr>
          <p:cNvPr id="41" name="Google Shape;41;p26"/>
          <p:cNvPicPr preferRelativeResize="0"/>
          <p:nvPr/>
        </p:nvPicPr>
        <p:blipFill rotWithShape="1">
          <a:blip r:embed="rId3">
            <a:alphaModFix/>
          </a:blip>
          <a:srcRect b="0" l="0" r="0" t="0"/>
          <a:stretch/>
        </p:blipFill>
        <p:spPr>
          <a:xfrm>
            <a:off x="8125701" y="207642"/>
            <a:ext cx="835574" cy="58471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py 1">
  <p:cSld name="TITLE_AND_BODY_1">
    <p:bg>
      <p:bgPr>
        <a:solidFill>
          <a:srgbClr val="FFFFFF">
            <a:alpha val="80000"/>
          </a:srgbClr>
        </a:solidFill>
      </p:bgPr>
    </p:bg>
    <p:spTree>
      <p:nvGrpSpPr>
        <p:cNvPr id="42" name="Shape 42"/>
        <p:cNvGrpSpPr/>
        <p:nvPr/>
      </p:nvGrpSpPr>
      <p:grpSpPr>
        <a:xfrm>
          <a:off x="0" y="0"/>
          <a:ext cx="0" cy="0"/>
          <a:chOff x="0" y="0"/>
          <a:chExt cx="0" cy="0"/>
        </a:xfrm>
      </p:grpSpPr>
      <p:pic>
        <p:nvPicPr>
          <p:cNvPr id="43" name="Google Shape;43;p27"/>
          <p:cNvPicPr preferRelativeResize="0"/>
          <p:nvPr/>
        </p:nvPicPr>
        <p:blipFill rotWithShape="1">
          <a:blip r:embed="rId2">
            <a:alphaModFix/>
          </a:blip>
          <a:srcRect b="0" l="0" r="0" t="0"/>
          <a:stretch/>
        </p:blipFill>
        <p:spPr>
          <a:xfrm>
            <a:off x="6899550" y="2843175"/>
            <a:ext cx="1879181" cy="2062200"/>
          </a:xfrm>
          <a:prstGeom prst="rect">
            <a:avLst/>
          </a:prstGeom>
          <a:noFill/>
          <a:ln>
            <a:noFill/>
          </a:ln>
        </p:spPr>
      </p:pic>
      <p:sp>
        <p:nvSpPr>
          <p:cNvPr id="44" name="Google Shape;44;p27"/>
          <p:cNvSpPr txBox="1"/>
          <p:nvPr>
            <p:ph idx="12" type="sldNum"/>
          </p:nvPr>
        </p:nvSpPr>
        <p:spPr>
          <a:xfrm>
            <a:off x="4484637" y="4905375"/>
            <a:ext cx="169800" cy="354000"/>
          </a:xfrm>
          <a:prstGeom prst="rect">
            <a:avLst/>
          </a:prstGeom>
          <a:noFill/>
          <a:ln>
            <a:noFill/>
          </a:ln>
        </p:spPr>
        <p:txBody>
          <a:bodyPr anchorCtr="0" anchor="t" bIns="38100" lIns="38100" spcFirstLastPara="1" rIns="38100" wrap="square" tIns="38100">
            <a:noAutofit/>
          </a:bodyPr>
          <a:lstStyle>
            <a:lvl1pPr indent="0" lvl="0" marL="0" marR="0" algn="ctr">
              <a:lnSpc>
                <a:spcPct val="100000"/>
              </a:lnSpc>
              <a:spcBef>
                <a:spcPts val="0"/>
              </a:spcBef>
              <a:spcAft>
                <a:spcPts val="0"/>
              </a:spcAft>
              <a:buClr>
                <a:srgbClr val="000000"/>
              </a:buClr>
              <a:buSzPts val="18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18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18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18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18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18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18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18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1800"/>
              <a:buFont typeface="Helvetica Neue Light"/>
              <a:buNone/>
              <a:defRPr b="0" i="0" sz="9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p>
        </p:txBody>
      </p:sp>
      <p:sp>
        <p:nvSpPr>
          <p:cNvPr id="45" name="Google Shape;45;p27"/>
          <p:cNvSpPr txBox="1"/>
          <p:nvPr>
            <p:ph type="title"/>
          </p:nvPr>
        </p:nvSpPr>
        <p:spPr>
          <a:xfrm>
            <a:off x="311725" y="264346"/>
            <a:ext cx="8520600" cy="623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21546"/>
              </a:buClr>
              <a:buSzPts val="2700"/>
              <a:buNone/>
              <a:defRPr sz="2700">
                <a:solidFill>
                  <a:srgbClr val="021546"/>
                </a:solidFill>
              </a:defRPr>
            </a:lvl1pPr>
            <a:lvl2pPr lvl="1" algn="l">
              <a:lnSpc>
                <a:spcPct val="100000"/>
              </a:lnSpc>
              <a:spcBef>
                <a:spcPts val="0"/>
              </a:spcBef>
              <a:spcAft>
                <a:spcPts val="0"/>
              </a:spcAft>
              <a:buClr>
                <a:srgbClr val="021546"/>
              </a:buClr>
              <a:buSzPts val="2700"/>
              <a:buNone/>
              <a:defRPr sz="2700">
                <a:solidFill>
                  <a:srgbClr val="021546"/>
                </a:solidFill>
              </a:defRPr>
            </a:lvl2pPr>
            <a:lvl3pPr lvl="2" algn="l">
              <a:lnSpc>
                <a:spcPct val="100000"/>
              </a:lnSpc>
              <a:spcBef>
                <a:spcPts val="0"/>
              </a:spcBef>
              <a:spcAft>
                <a:spcPts val="0"/>
              </a:spcAft>
              <a:buClr>
                <a:srgbClr val="021546"/>
              </a:buClr>
              <a:buSzPts val="2700"/>
              <a:buNone/>
              <a:defRPr sz="2700">
                <a:solidFill>
                  <a:srgbClr val="021546"/>
                </a:solidFill>
              </a:defRPr>
            </a:lvl3pPr>
            <a:lvl4pPr lvl="3" algn="l">
              <a:lnSpc>
                <a:spcPct val="100000"/>
              </a:lnSpc>
              <a:spcBef>
                <a:spcPts val="0"/>
              </a:spcBef>
              <a:spcAft>
                <a:spcPts val="0"/>
              </a:spcAft>
              <a:buClr>
                <a:srgbClr val="021546"/>
              </a:buClr>
              <a:buSzPts val="2700"/>
              <a:buNone/>
              <a:defRPr sz="2700">
                <a:solidFill>
                  <a:srgbClr val="021546"/>
                </a:solidFill>
              </a:defRPr>
            </a:lvl4pPr>
            <a:lvl5pPr lvl="4" algn="l">
              <a:lnSpc>
                <a:spcPct val="100000"/>
              </a:lnSpc>
              <a:spcBef>
                <a:spcPts val="0"/>
              </a:spcBef>
              <a:spcAft>
                <a:spcPts val="0"/>
              </a:spcAft>
              <a:buClr>
                <a:srgbClr val="021546"/>
              </a:buClr>
              <a:buSzPts val="2700"/>
              <a:buNone/>
              <a:defRPr sz="2700">
                <a:solidFill>
                  <a:srgbClr val="021546"/>
                </a:solidFill>
              </a:defRPr>
            </a:lvl5pPr>
            <a:lvl6pPr lvl="5" algn="l">
              <a:lnSpc>
                <a:spcPct val="100000"/>
              </a:lnSpc>
              <a:spcBef>
                <a:spcPts val="0"/>
              </a:spcBef>
              <a:spcAft>
                <a:spcPts val="0"/>
              </a:spcAft>
              <a:buClr>
                <a:srgbClr val="021546"/>
              </a:buClr>
              <a:buSzPts val="2700"/>
              <a:buNone/>
              <a:defRPr sz="2700">
                <a:solidFill>
                  <a:srgbClr val="021546"/>
                </a:solidFill>
              </a:defRPr>
            </a:lvl6pPr>
            <a:lvl7pPr lvl="6" algn="l">
              <a:lnSpc>
                <a:spcPct val="100000"/>
              </a:lnSpc>
              <a:spcBef>
                <a:spcPts val="0"/>
              </a:spcBef>
              <a:spcAft>
                <a:spcPts val="0"/>
              </a:spcAft>
              <a:buClr>
                <a:srgbClr val="021546"/>
              </a:buClr>
              <a:buSzPts val="2700"/>
              <a:buNone/>
              <a:defRPr sz="2700">
                <a:solidFill>
                  <a:srgbClr val="021546"/>
                </a:solidFill>
              </a:defRPr>
            </a:lvl7pPr>
            <a:lvl8pPr lvl="7" algn="l">
              <a:lnSpc>
                <a:spcPct val="100000"/>
              </a:lnSpc>
              <a:spcBef>
                <a:spcPts val="0"/>
              </a:spcBef>
              <a:spcAft>
                <a:spcPts val="0"/>
              </a:spcAft>
              <a:buClr>
                <a:srgbClr val="021546"/>
              </a:buClr>
              <a:buSzPts val="2700"/>
              <a:buNone/>
              <a:defRPr sz="2700">
                <a:solidFill>
                  <a:srgbClr val="021546"/>
                </a:solidFill>
              </a:defRPr>
            </a:lvl8pPr>
            <a:lvl9pPr lvl="8" algn="l">
              <a:lnSpc>
                <a:spcPct val="100000"/>
              </a:lnSpc>
              <a:spcBef>
                <a:spcPts val="0"/>
              </a:spcBef>
              <a:spcAft>
                <a:spcPts val="0"/>
              </a:spcAft>
              <a:buClr>
                <a:srgbClr val="021546"/>
              </a:buClr>
              <a:buSzPts val="2700"/>
              <a:buNone/>
              <a:defRPr sz="2700">
                <a:solidFill>
                  <a:srgbClr val="021546"/>
                </a:solidFill>
              </a:defRPr>
            </a:lvl9pPr>
          </a:lstStyle>
          <a:p/>
        </p:txBody>
      </p:sp>
      <p:pic>
        <p:nvPicPr>
          <p:cNvPr id="46" name="Google Shape;46;p27"/>
          <p:cNvPicPr preferRelativeResize="0"/>
          <p:nvPr/>
        </p:nvPicPr>
        <p:blipFill rotWithShape="1">
          <a:blip r:embed="rId3">
            <a:alphaModFix/>
          </a:blip>
          <a:srcRect b="0" l="0" r="0" t="0"/>
          <a:stretch/>
        </p:blipFill>
        <p:spPr>
          <a:xfrm>
            <a:off x="8125701" y="207642"/>
            <a:ext cx="835574" cy="58471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solidFill>
          <a:srgbClr val="FFFFFF"/>
        </a:solidFill>
      </p:bgPr>
    </p:bg>
    <p:spTree>
      <p:nvGrpSpPr>
        <p:cNvPr id="47" name="Shape 47"/>
        <p:cNvGrpSpPr/>
        <p:nvPr/>
      </p:nvGrpSpPr>
      <p:grpSpPr>
        <a:xfrm>
          <a:off x="0" y="0"/>
          <a:ext cx="0" cy="0"/>
          <a:chOff x="0" y="0"/>
          <a:chExt cx="0" cy="0"/>
        </a:xfrm>
      </p:grpSpPr>
      <p:pic>
        <p:nvPicPr>
          <p:cNvPr id="48" name="Google Shape;48;p28"/>
          <p:cNvPicPr preferRelativeResize="0"/>
          <p:nvPr/>
        </p:nvPicPr>
        <p:blipFill rotWithShape="1">
          <a:blip r:embed="rId2">
            <a:alphaModFix/>
          </a:blip>
          <a:srcRect b="0" l="0" r="0" t="0"/>
          <a:stretch/>
        </p:blipFill>
        <p:spPr>
          <a:xfrm>
            <a:off x="6826949" y="3041437"/>
            <a:ext cx="2269198" cy="2015307"/>
          </a:xfrm>
          <a:prstGeom prst="rect">
            <a:avLst/>
          </a:prstGeom>
          <a:noFill/>
          <a:ln>
            <a:noFill/>
          </a:ln>
        </p:spPr>
      </p:pic>
      <p:sp>
        <p:nvSpPr>
          <p:cNvPr id="49" name="Google Shape;49;p28"/>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50" name="Google Shape;50;p28"/>
          <p:cNvSpPr txBox="1"/>
          <p:nvPr>
            <p:ph idx="1" type="subTitle"/>
          </p:nvPr>
        </p:nvSpPr>
        <p:spPr>
          <a:xfrm>
            <a:off x="311719" y="1000873"/>
            <a:ext cx="4242600" cy="738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2"/>
              </a:buClr>
              <a:buSzPts val="1600"/>
              <a:buNone/>
              <a:defRPr sz="1600">
                <a:solidFill>
                  <a:schemeClr val="lt2"/>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p:txBody>
      </p:sp>
      <p:sp>
        <p:nvSpPr>
          <p:cNvPr id="51" name="Google Shape;51;p28"/>
          <p:cNvSpPr txBox="1"/>
          <p:nvPr>
            <p:ph idx="12" type="sldNum"/>
          </p:nvPr>
        </p:nvSpPr>
        <p:spPr>
          <a:xfrm>
            <a:off x="8472458" y="4663216"/>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28"/>
          <p:cNvSpPr txBox="1"/>
          <p:nvPr>
            <p:ph type="title"/>
          </p:nvPr>
        </p:nvSpPr>
        <p:spPr>
          <a:xfrm>
            <a:off x="311725" y="264346"/>
            <a:ext cx="8520600" cy="623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21546"/>
              </a:buClr>
              <a:buSzPts val="2700"/>
              <a:buNone/>
              <a:defRPr sz="2700">
                <a:solidFill>
                  <a:srgbClr val="021546"/>
                </a:solidFill>
              </a:defRPr>
            </a:lvl1pPr>
            <a:lvl2pPr lvl="1" algn="l">
              <a:lnSpc>
                <a:spcPct val="100000"/>
              </a:lnSpc>
              <a:spcBef>
                <a:spcPts val="0"/>
              </a:spcBef>
              <a:spcAft>
                <a:spcPts val="0"/>
              </a:spcAft>
              <a:buClr>
                <a:srgbClr val="021546"/>
              </a:buClr>
              <a:buSzPts val="2700"/>
              <a:buNone/>
              <a:defRPr sz="2700">
                <a:solidFill>
                  <a:srgbClr val="021546"/>
                </a:solidFill>
              </a:defRPr>
            </a:lvl2pPr>
            <a:lvl3pPr lvl="2" algn="l">
              <a:lnSpc>
                <a:spcPct val="100000"/>
              </a:lnSpc>
              <a:spcBef>
                <a:spcPts val="0"/>
              </a:spcBef>
              <a:spcAft>
                <a:spcPts val="0"/>
              </a:spcAft>
              <a:buClr>
                <a:srgbClr val="021546"/>
              </a:buClr>
              <a:buSzPts val="2700"/>
              <a:buNone/>
              <a:defRPr sz="2700">
                <a:solidFill>
                  <a:srgbClr val="021546"/>
                </a:solidFill>
              </a:defRPr>
            </a:lvl3pPr>
            <a:lvl4pPr lvl="3" algn="l">
              <a:lnSpc>
                <a:spcPct val="100000"/>
              </a:lnSpc>
              <a:spcBef>
                <a:spcPts val="0"/>
              </a:spcBef>
              <a:spcAft>
                <a:spcPts val="0"/>
              </a:spcAft>
              <a:buClr>
                <a:srgbClr val="021546"/>
              </a:buClr>
              <a:buSzPts val="2700"/>
              <a:buNone/>
              <a:defRPr sz="2700">
                <a:solidFill>
                  <a:srgbClr val="021546"/>
                </a:solidFill>
              </a:defRPr>
            </a:lvl4pPr>
            <a:lvl5pPr lvl="4" algn="l">
              <a:lnSpc>
                <a:spcPct val="100000"/>
              </a:lnSpc>
              <a:spcBef>
                <a:spcPts val="0"/>
              </a:spcBef>
              <a:spcAft>
                <a:spcPts val="0"/>
              </a:spcAft>
              <a:buClr>
                <a:srgbClr val="021546"/>
              </a:buClr>
              <a:buSzPts val="2700"/>
              <a:buNone/>
              <a:defRPr sz="2700">
                <a:solidFill>
                  <a:srgbClr val="021546"/>
                </a:solidFill>
              </a:defRPr>
            </a:lvl5pPr>
            <a:lvl6pPr lvl="5" algn="l">
              <a:lnSpc>
                <a:spcPct val="100000"/>
              </a:lnSpc>
              <a:spcBef>
                <a:spcPts val="0"/>
              </a:spcBef>
              <a:spcAft>
                <a:spcPts val="0"/>
              </a:spcAft>
              <a:buClr>
                <a:srgbClr val="021546"/>
              </a:buClr>
              <a:buSzPts val="2700"/>
              <a:buNone/>
              <a:defRPr sz="2700">
                <a:solidFill>
                  <a:srgbClr val="021546"/>
                </a:solidFill>
              </a:defRPr>
            </a:lvl6pPr>
            <a:lvl7pPr lvl="6" algn="l">
              <a:lnSpc>
                <a:spcPct val="100000"/>
              </a:lnSpc>
              <a:spcBef>
                <a:spcPts val="0"/>
              </a:spcBef>
              <a:spcAft>
                <a:spcPts val="0"/>
              </a:spcAft>
              <a:buClr>
                <a:srgbClr val="021546"/>
              </a:buClr>
              <a:buSzPts val="2700"/>
              <a:buNone/>
              <a:defRPr sz="2700">
                <a:solidFill>
                  <a:srgbClr val="021546"/>
                </a:solidFill>
              </a:defRPr>
            </a:lvl7pPr>
            <a:lvl8pPr lvl="7" algn="l">
              <a:lnSpc>
                <a:spcPct val="100000"/>
              </a:lnSpc>
              <a:spcBef>
                <a:spcPts val="0"/>
              </a:spcBef>
              <a:spcAft>
                <a:spcPts val="0"/>
              </a:spcAft>
              <a:buClr>
                <a:srgbClr val="021546"/>
              </a:buClr>
              <a:buSzPts val="2700"/>
              <a:buNone/>
              <a:defRPr sz="2700">
                <a:solidFill>
                  <a:srgbClr val="021546"/>
                </a:solidFill>
              </a:defRPr>
            </a:lvl8pPr>
            <a:lvl9pPr lvl="8" algn="l">
              <a:lnSpc>
                <a:spcPct val="100000"/>
              </a:lnSpc>
              <a:spcBef>
                <a:spcPts val="0"/>
              </a:spcBef>
              <a:spcAft>
                <a:spcPts val="0"/>
              </a:spcAft>
              <a:buClr>
                <a:srgbClr val="021546"/>
              </a:buClr>
              <a:buSzPts val="2700"/>
              <a:buNone/>
              <a:defRPr sz="2700">
                <a:solidFill>
                  <a:srgbClr val="021546"/>
                </a:solidFill>
              </a:defRPr>
            </a:lvl9pPr>
          </a:lstStyle>
          <a:p/>
        </p:txBody>
      </p:sp>
      <p:pic>
        <p:nvPicPr>
          <p:cNvPr id="53" name="Google Shape;53;p28"/>
          <p:cNvPicPr preferRelativeResize="0"/>
          <p:nvPr/>
        </p:nvPicPr>
        <p:blipFill rotWithShape="1">
          <a:blip r:embed="rId3">
            <a:alphaModFix/>
          </a:blip>
          <a:srcRect b="0" l="0" r="0" t="0"/>
          <a:stretch/>
        </p:blipFill>
        <p:spPr>
          <a:xfrm>
            <a:off x="8125701" y="207642"/>
            <a:ext cx="835574" cy="58471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0.xml"/><Relationship Id="rId10" Type="http://schemas.openxmlformats.org/officeDocument/2006/relationships/slideLayout" Target="../slideLayouts/slideLayout29.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5" Type="http://schemas.openxmlformats.org/officeDocument/2006/relationships/theme" Target="../theme/theme1.xml"/><Relationship Id="rId14" Type="http://schemas.openxmlformats.org/officeDocument/2006/relationships/slideLayout" Target="../slideLayouts/slideLayout3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Work Sans"/>
              <a:buNone/>
              <a:defRPr b="0" i="0" sz="2800" u="none" cap="none" strike="noStrike">
                <a:solidFill>
                  <a:schemeClr val="dk1"/>
                </a:solidFill>
                <a:latin typeface="Work Sans"/>
                <a:ea typeface="Work Sans"/>
                <a:cs typeface="Work Sans"/>
                <a:sym typeface="Work Sans"/>
              </a:defRPr>
            </a:lvl1pPr>
            <a:lvl2pPr lvl="1" marR="0" rtl="0" algn="l">
              <a:lnSpc>
                <a:spcPct val="100000"/>
              </a:lnSpc>
              <a:spcBef>
                <a:spcPts val="0"/>
              </a:spcBef>
              <a:spcAft>
                <a:spcPts val="0"/>
              </a:spcAft>
              <a:buClr>
                <a:schemeClr val="dk1"/>
              </a:buClr>
              <a:buSzPts val="2800"/>
              <a:buFont typeface="Work Sans"/>
              <a:buNone/>
              <a:defRPr b="0" i="0" sz="2800" u="none" cap="none" strike="noStrike">
                <a:solidFill>
                  <a:schemeClr val="dk1"/>
                </a:solidFill>
                <a:latin typeface="Work Sans"/>
                <a:ea typeface="Work Sans"/>
                <a:cs typeface="Work Sans"/>
                <a:sym typeface="Work Sans"/>
              </a:defRPr>
            </a:lvl2pPr>
            <a:lvl3pPr lvl="2" marR="0" rtl="0" algn="l">
              <a:lnSpc>
                <a:spcPct val="100000"/>
              </a:lnSpc>
              <a:spcBef>
                <a:spcPts val="0"/>
              </a:spcBef>
              <a:spcAft>
                <a:spcPts val="0"/>
              </a:spcAft>
              <a:buClr>
                <a:schemeClr val="dk1"/>
              </a:buClr>
              <a:buSzPts val="2800"/>
              <a:buFont typeface="Work Sans"/>
              <a:buNone/>
              <a:defRPr b="0" i="0" sz="2800" u="none" cap="none" strike="noStrike">
                <a:solidFill>
                  <a:schemeClr val="dk1"/>
                </a:solidFill>
                <a:latin typeface="Work Sans"/>
                <a:ea typeface="Work Sans"/>
                <a:cs typeface="Work Sans"/>
                <a:sym typeface="Work Sans"/>
              </a:defRPr>
            </a:lvl3pPr>
            <a:lvl4pPr lvl="3" marR="0" rtl="0" algn="l">
              <a:lnSpc>
                <a:spcPct val="100000"/>
              </a:lnSpc>
              <a:spcBef>
                <a:spcPts val="0"/>
              </a:spcBef>
              <a:spcAft>
                <a:spcPts val="0"/>
              </a:spcAft>
              <a:buClr>
                <a:schemeClr val="dk1"/>
              </a:buClr>
              <a:buSzPts val="2800"/>
              <a:buFont typeface="Work Sans"/>
              <a:buNone/>
              <a:defRPr b="0" i="0" sz="2800" u="none" cap="none" strike="noStrike">
                <a:solidFill>
                  <a:schemeClr val="dk1"/>
                </a:solidFill>
                <a:latin typeface="Work Sans"/>
                <a:ea typeface="Work Sans"/>
                <a:cs typeface="Work Sans"/>
                <a:sym typeface="Work Sans"/>
              </a:defRPr>
            </a:lvl4pPr>
            <a:lvl5pPr lvl="4" marR="0" rtl="0" algn="l">
              <a:lnSpc>
                <a:spcPct val="100000"/>
              </a:lnSpc>
              <a:spcBef>
                <a:spcPts val="0"/>
              </a:spcBef>
              <a:spcAft>
                <a:spcPts val="0"/>
              </a:spcAft>
              <a:buClr>
                <a:schemeClr val="dk1"/>
              </a:buClr>
              <a:buSzPts val="2800"/>
              <a:buFont typeface="Work Sans"/>
              <a:buNone/>
              <a:defRPr b="0" i="0" sz="2800" u="none" cap="none" strike="noStrike">
                <a:solidFill>
                  <a:schemeClr val="dk1"/>
                </a:solidFill>
                <a:latin typeface="Work Sans"/>
                <a:ea typeface="Work Sans"/>
                <a:cs typeface="Work Sans"/>
                <a:sym typeface="Work Sans"/>
              </a:defRPr>
            </a:lvl5pPr>
            <a:lvl6pPr lvl="5" marR="0" rtl="0" algn="l">
              <a:lnSpc>
                <a:spcPct val="100000"/>
              </a:lnSpc>
              <a:spcBef>
                <a:spcPts val="0"/>
              </a:spcBef>
              <a:spcAft>
                <a:spcPts val="0"/>
              </a:spcAft>
              <a:buClr>
                <a:schemeClr val="dk1"/>
              </a:buClr>
              <a:buSzPts val="2800"/>
              <a:buFont typeface="Work Sans"/>
              <a:buNone/>
              <a:defRPr b="0" i="0" sz="2800" u="none" cap="none" strike="noStrike">
                <a:solidFill>
                  <a:schemeClr val="dk1"/>
                </a:solidFill>
                <a:latin typeface="Work Sans"/>
                <a:ea typeface="Work Sans"/>
                <a:cs typeface="Work Sans"/>
                <a:sym typeface="Work Sans"/>
              </a:defRPr>
            </a:lvl6pPr>
            <a:lvl7pPr lvl="6" marR="0" rtl="0" algn="l">
              <a:lnSpc>
                <a:spcPct val="100000"/>
              </a:lnSpc>
              <a:spcBef>
                <a:spcPts val="0"/>
              </a:spcBef>
              <a:spcAft>
                <a:spcPts val="0"/>
              </a:spcAft>
              <a:buClr>
                <a:schemeClr val="dk1"/>
              </a:buClr>
              <a:buSzPts val="2800"/>
              <a:buFont typeface="Work Sans"/>
              <a:buNone/>
              <a:defRPr b="0" i="0" sz="2800" u="none" cap="none" strike="noStrike">
                <a:solidFill>
                  <a:schemeClr val="dk1"/>
                </a:solidFill>
                <a:latin typeface="Work Sans"/>
                <a:ea typeface="Work Sans"/>
                <a:cs typeface="Work Sans"/>
                <a:sym typeface="Work Sans"/>
              </a:defRPr>
            </a:lvl7pPr>
            <a:lvl8pPr lvl="7" marR="0" rtl="0" algn="l">
              <a:lnSpc>
                <a:spcPct val="100000"/>
              </a:lnSpc>
              <a:spcBef>
                <a:spcPts val="0"/>
              </a:spcBef>
              <a:spcAft>
                <a:spcPts val="0"/>
              </a:spcAft>
              <a:buClr>
                <a:schemeClr val="dk1"/>
              </a:buClr>
              <a:buSzPts val="2800"/>
              <a:buFont typeface="Work Sans"/>
              <a:buNone/>
              <a:defRPr b="0" i="0" sz="2800" u="none" cap="none" strike="noStrike">
                <a:solidFill>
                  <a:schemeClr val="dk1"/>
                </a:solidFill>
                <a:latin typeface="Work Sans"/>
                <a:ea typeface="Work Sans"/>
                <a:cs typeface="Work Sans"/>
                <a:sym typeface="Work Sans"/>
              </a:defRPr>
            </a:lvl8pPr>
            <a:lvl9pPr lvl="8" marR="0" rtl="0" algn="l">
              <a:lnSpc>
                <a:spcPct val="100000"/>
              </a:lnSpc>
              <a:spcBef>
                <a:spcPts val="0"/>
              </a:spcBef>
              <a:spcAft>
                <a:spcPts val="0"/>
              </a:spcAft>
              <a:buClr>
                <a:schemeClr val="dk1"/>
              </a:buClr>
              <a:buSzPts val="2800"/>
              <a:buFont typeface="Work Sans"/>
              <a:buNone/>
              <a:defRPr b="0" i="0" sz="2800" u="none" cap="none" strike="noStrike">
                <a:solidFill>
                  <a:schemeClr val="dk1"/>
                </a:solidFill>
                <a:latin typeface="Work Sans"/>
                <a:ea typeface="Work Sans"/>
                <a:cs typeface="Work Sans"/>
                <a:sym typeface="Work Sans"/>
              </a:defRPr>
            </a:lvl9pPr>
          </a:lstStyle>
          <a:p/>
        </p:txBody>
      </p:sp>
      <p:sp>
        <p:nvSpPr>
          <p:cNvPr id="7" name="Google Shape;7;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021546"/>
              </a:buClr>
              <a:buSzPts val="1800"/>
              <a:buFont typeface="Work Sans"/>
              <a:buChar char="●"/>
              <a:defRPr b="0" i="0" sz="1800" u="none" cap="none" strike="noStrike">
                <a:solidFill>
                  <a:srgbClr val="021546"/>
                </a:solidFill>
                <a:latin typeface="Work Sans"/>
                <a:ea typeface="Work Sans"/>
                <a:cs typeface="Work Sans"/>
                <a:sym typeface="Work Sans"/>
              </a:defRPr>
            </a:lvl1pPr>
            <a:lvl2pPr indent="-317500" lvl="1" marL="914400" marR="0" rtl="0" algn="l">
              <a:lnSpc>
                <a:spcPct val="115000"/>
              </a:lnSpc>
              <a:spcBef>
                <a:spcPts val="1600"/>
              </a:spcBef>
              <a:spcAft>
                <a:spcPts val="0"/>
              </a:spcAft>
              <a:buClr>
                <a:srgbClr val="021546"/>
              </a:buClr>
              <a:buSzPts val="1400"/>
              <a:buFont typeface="Work Sans"/>
              <a:buChar char="○"/>
              <a:defRPr b="0" i="0" sz="1400" u="none" cap="none" strike="noStrike">
                <a:solidFill>
                  <a:srgbClr val="021546"/>
                </a:solidFill>
                <a:latin typeface="Work Sans"/>
                <a:ea typeface="Work Sans"/>
                <a:cs typeface="Work Sans"/>
                <a:sym typeface="Work Sans"/>
              </a:defRPr>
            </a:lvl2pPr>
            <a:lvl3pPr indent="-317500" lvl="2" marL="1371600" marR="0" rtl="0" algn="l">
              <a:lnSpc>
                <a:spcPct val="115000"/>
              </a:lnSpc>
              <a:spcBef>
                <a:spcPts val="1600"/>
              </a:spcBef>
              <a:spcAft>
                <a:spcPts val="0"/>
              </a:spcAft>
              <a:buClr>
                <a:srgbClr val="021546"/>
              </a:buClr>
              <a:buSzPts val="1400"/>
              <a:buFont typeface="Work Sans"/>
              <a:buChar char="■"/>
              <a:defRPr b="0" i="0" sz="1400" u="none" cap="none" strike="noStrike">
                <a:solidFill>
                  <a:srgbClr val="021546"/>
                </a:solidFill>
                <a:latin typeface="Work Sans"/>
                <a:ea typeface="Work Sans"/>
                <a:cs typeface="Work Sans"/>
                <a:sym typeface="Work Sans"/>
              </a:defRPr>
            </a:lvl3pPr>
            <a:lvl4pPr indent="-317500" lvl="3" marL="1828800" marR="0" rtl="0" algn="l">
              <a:lnSpc>
                <a:spcPct val="115000"/>
              </a:lnSpc>
              <a:spcBef>
                <a:spcPts val="1600"/>
              </a:spcBef>
              <a:spcAft>
                <a:spcPts val="0"/>
              </a:spcAft>
              <a:buClr>
                <a:srgbClr val="021546"/>
              </a:buClr>
              <a:buSzPts val="1400"/>
              <a:buFont typeface="Work Sans"/>
              <a:buChar char="●"/>
              <a:defRPr b="0" i="0" sz="1400" u="none" cap="none" strike="noStrike">
                <a:solidFill>
                  <a:srgbClr val="021546"/>
                </a:solidFill>
                <a:latin typeface="Work Sans"/>
                <a:ea typeface="Work Sans"/>
                <a:cs typeface="Work Sans"/>
                <a:sym typeface="Work Sans"/>
              </a:defRPr>
            </a:lvl4pPr>
            <a:lvl5pPr indent="-317500" lvl="4" marL="2286000" marR="0" rtl="0" algn="l">
              <a:lnSpc>
                <a:spcPct val="115000"/>
              </a:lnSpc>
              <a:spcBef>
                <a:spcPts val="1600"/>
              </a:spcBef>
              <a:spcAft>
                <a:spcPts val="0"/>
              </a:spcAft>
              <a:buClr>
                <a:srgbClr val="021546"/>
              </a:buClr>
              <a:buSzPts val="1400"/>
              <a:buFont typeface="Work Sans"/>
              <a:buChar char="○"/>
              <a:defRPr b="0" i="0" sz="1400" u="none" cap="none" strike="noStrike">
                <a:solidFill>
                  <a:srgbClr val="021546"/>
                </a:solidFill>
                <a:latin typeface="Work Sans"/>
                <a:ea typeface="Work Sans"/>
                <a:cs typeface="Work Sans"/>
                <a:sym typeface="Work Sans"/>
              </a:defRPr>
            </a:lvl5pPr>
            <a:lvl6pPr indent="-317500" lvl="5" marL="2743200" marR="0" rtl="0" algn="l">
              <a:lnSpc>
                <a:spcPct val="115000"/>
              </a:lnSpc>
              <a:spcBef>
                <a:spcPts val="1600"/>
              </a:spcBef>
              <a:spcAft>
                <a:spcPts val="0"/>
              </a:spcAft>
              <a:buClr>
                <a:srgbClr val="021546"/>
              </a:buClr>
              <a:buSzPts val="1400"/>
              <a:buFont typeface="Work Sans"/>
              <a:buChar char="■"/>
              <a:defRPr b="0" i="0" sz="1400" u="none" cap="none" strike="noStrike">
                <a:solidFill>
                  <a:srgbClr val="021546"/>
                </a:solidFill>
                <a:latin typeface="Work Sans"/>
                <a:ea typeface="Work Sans"/>
                <a:cs typeface="Work Sans"/>
                <a:sym typeface="Work Sans"/>
              </a:defRPr>
            </a:lvl6pPr>
            <a:lvl7pPr indent="-317500" lvl="6" marL="3200400" marR="0" rtl="0" algn="l">
              <a:lnSpc>
                <a:spcPct val="115000"/>
              </a:lnSpc>
              <a:spcBef>
                <a:spcPts val="1600"/>
              </a:spcBef>
              <a:spcAft>
                <a:spcPts val="0"/>
              </a:spcAft>
              <a:buClr>
                <a:srgbClr val="021546"/>
              </a:buClr>
              <a:buSzPts val="1400"/>
              <a:buFont typeface="Work Sans"/>
              <a:buChar char="●"/>
              <a:defRPr b="0" i="0" sz="1400" u="none" cap="none" strike="noStrike">
                <a:solidFill>
                  <a:srgbClr val="021546"/>
                </a:solidFill>
                <a:latin typeface="Work Sans"/>
                <a:ea typeface="Work Sans"/>
                <a:cs typeface="Work Sans"/>
                <a:sym typeface="Work Sans"/>
              </a:defRPr>
            </a:lvl7pPr>
            <a:lvl8pPr indent="-317500" lvl="7" marL="3657600" marR="0" rtl="0" algn="l">
              <a:lnSpc>
                <a:spcPct val="115000"/>
              </a:lnSpc>
              <a:spcBef>
                <a:spcPts val="1600"/>
              </a:spcBef>
              <a:spcAft>
                <a:spcPts val="0"/>
              </a:spcAft>
              <a:buClr>
                <a:srgbClr val="021546"/>
              </a:buClr>
              <a:buSzPts val="1400"/>
              <a:buFont typeface="Work Sans"/>
              <a:buChar char="○"/>
              <a:defRPr b="0" i="0" sz="1400" u="none" cap="none" strike="noStrike">
                <a:solidFill>
                  <a:srgbClr val="021546"/>
                </a:solidFill>
                <a:latin typeface="Work Sans"/>
                <a:ea typeface="Work Sans"/>
                <a:cs typeface="Work Sans"/>
                <a:sym typeface="Work Sans"/>
              </a:defRPr>
            </a:lvl8pPr>
            <a:lvl9pPr indent="-317500" lvl="8" marL="4114800" marR="0" rtl="0" algn="l">
              <a:lnSpc>
                <a:spcPct val="115000"/>
              </a:lnSpc>
              <a:spcBef>
                <a:spcPts val="1600"/>
              </a:spcBef>
              <a:spcAft>
                <a:spcPts val="1600"/>
              </a:spcAft>
              <a:buClr>
                <a:srgbClr val="021546"/>
              </a:buClr>
              <a:buSzPts val="1400"/>
              <a:buFont typeface="Work Sans"/>
              <a:buChar char="■"/>
              <a:defRPr b="0" i="0" sz="1400" u="none" cap="none" strike="noStrike">
                <a:solidFill>
                  <a:srgbClr val="021546"/>
                </a:solidFill>
                <a:latin typeface="Work Sans"/>
                <a:ea typeface="Work Sans"/>
                <a:cs typeface="Work Sans"/>
                <a:sym typeface="Work Sans"/>
              </a:defRPr>
            </a:lvl9pPr>
          </a:lstStyle>
          <a:p/>
        </p:txBody>
      </p:sp>
      <p:sp>
        <p:nvSpPr>
          <p:cNvPr id="8" name="Google Shape;8;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4" name="Shape 94"/>
        <p:cNvGrpSpPr/>
        <p:nvPr/>
      </p:nvGrpSpPr>
      <p:grpSpPr>
        <a:xfrm>
          <a:off x="0" y="0"/>
          <a:ext cx="0" cy="0"/>
          <a:chOff x="0" y="0"/>
          <a:chExt cx="0" cy="0"/>
        </a:xfrm>
      </p:grpSpPr>
      <p:sp>
        <p:nvSpPr>
          <p:cNvPr id="95" name="Google Shape;95;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96" name="Google Shape;96;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7" name="Google Shape;97;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7.png"/><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54.png"/><Relationship Id="rId4" Type="http://schemas.openxmlformats.org/officeDocument/2006/relationships/image" Target="../media/image16.png"/><Relationship Id="rId5" Type="http://schemas.openxmlformats.org/officeDocument/2006/relationships/image" Target="../media/image4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9.jpg"/><Relationship Id="rId4" Type="http://schemas.openxmlformats.org/officeDocument/2006/relationships/image" Target="../media/image70.png"/><Relationship Id="rId9" Type="http://schemas.openxmlformats.org/officeDocument/2006/relationships/image" Target="../media/image67.png"/><Relationship Id="rId5" Type="http://schemas.openxmlformats.org/officeDocument/2006/relationships/image" Target="../media/image71.png"/><Relationship Id="rId6" Type="http://schemas.openxmlformats.org/officeDocument/2006/relationships/image" Target="../media/image73.png"/><Relationship Id="rId7" Type="http://schemas.openxmlformats.org/officeDocument/2006/relationships/image" Target="../media/image72.png"/><Relationship Id="rId8" Type="http://schemas.openxmlformats.org/officeDocument/2006/relationships/image" Target="../media/image5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65.jp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getschooled.com/journey/detroit/free-essay-help-for-detroit-students/" TargetMode="External"/><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6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66.jpg"/><Relationship Id="rId4" Type="http://schemas.openxmlformats.org/officeDocument/2006/relationships/image" Target="../media/image64.png"/><Relationship Id="rId5" Type="http://schemas.openxmlformats.org/officeDocument/2006/relationships/image" Target="../media/image6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1.jpg"/><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37.png"/><Relationship Id="rId5"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image" Target="../media/image26.png"/><Relationship Id="rId5" Type="http://schemas.openxmlformats.org/officeDocument/2006/relationships/image" Target="../media/image34.png"/><Relationship Id="rId6" Type="http://schemas.openxmlformats.org/officeDocument/2006/relationships/image" Target="../media/image31.png"/><Relationship Id="rId7" Type="http://schemas.openxmlformats.org/officeDocument/2006/relationships/image" Target="../media/image20.png"/><Relationship Id="rId8" Type="http://schemas.openxmlformats.org/officeDocument/2006/relationships/image" Target="../media/image32.png"/></Relationships>
</file>

<file path=ppt/slides/_rels/slide6.xml.rels><?xml version="1.0" encoding="UTF-8" standalone="yes"?><Relationships xmlns="http://schemas.openxmlformats.org/package/2006/relationships"><Relationship Id="rId11" Type="http://schemas.openxmlformats.org/officeDocument/2006/relationships/hyperlink" Target="https://getschooled.com/journey/get-to-college" TargetMode="External"/><Relationship Id="rId10" Type="http://schemas.openxmlformats.org/officeDocument/2006/relationships/image" Target="../media/image49.png"/><Relationship Id="rId13" Type="http://schemas.openxmlformats.org/officeDocument/2006/relationships/hyperlink" Target="https://getschooled.com/journey/succeed-in-college" TargetMode="External"/><Relationship Id="rId12" Type="http://schemas.openxmlformats.org/officeDocument/2006/relationships/hyperlink" Target="https://getschooled.com/journey/get-to-college" TargetMode="External"/><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28.png"/><Relationship Id="rId9" Type="http://schemas.openxmlformats.org/officeDocument/2006/relationships/image" Target="../media/image38.png"/><Relationship Id="rId15" Type="http://schemas.openxmlformats.org/officeDocument/2006/relationships/hyperlink" Target="https://getschooled.com/journey/find-a-job" TargetMode="External"/><Relationship Id="rId14" Type="http://schemas.openxmlformats.org/officeDocument/2006/relationships/hyperlink" Target="https://getschooled.com/journey/succeed-in-college" TargetMode="External"/><Relationship Id="rId16" Type="http://schemas.openxmlformats.org/officeDocument/2006/relationships/hyperlink" Target="https://getschooled.com/journey/find-a-job" TargetMode="External"/><Relationship Id="rId5" Type="http://schemas.openxmlformats.org/officeDocument/2006/relationships/image" Target="../media/image30.png"/><Relationship Id="rId6" Type="http://schemas.openxmlformats.org/officeDocument/2006/relationships/image" Target="../media/image29.png"/><Relationship Id="rId7" Type="http://schemas.openxmlformats.org/officeDocument/2006/relationships/image" Target="../media/image35.png"/><Relationship Id="rId8" Type="http://schemas.openxmlformats.org/officeDocument/2006/relationships/image" Target="../media/image4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0.png"/><Relationship Id="rId4" Type="http://schemas.openxmlformats.org/officeDocument/2006/relationships/image" Target="../media/image42.png"/><Relationship Id="rId5" Type="http://schemas.openxmlformats.org/officeDocument/2006/relationships/image" Target="../media/image39.png"/><Relationship Id="rId6" Type="http://schemas.openxmlformats.org/officeDocument/2006/relationships/image" Target="../media/image36.png"/><Relationship Id="rId7" Type="http://schemas.openxmlformats.org/officeDocument/2006/relationships/image" Target="../media/image53.png"/><Relationship Id="rId8" Type="http://schemas.openxmlformats.org/officeDocument/2006/relationships/image" Target="../media/image4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7.png"/><Relationship Id="rId4" Type="http://schemas.openxmlformats.org/officeDocument/2006/relationships/image" Target="../media/image44.jpg"/></Relationships>
</file>

<file path=ppt/slides/_rels/slide9.xml.rels><?xml version="1.0" encoding="UTF-8" standalone="yes"?><Relationships xmlns="http://schemas.openxmlformats.org/package/2006/relationships"><Relationship Id="rId11" Type="http://schemas.openxmlformats.org/officeDocument/2006/relationships/image" Target="../media/image52.png"/><Relationship Id="rId10" Type="http://schemas.openxmlformats.org/officeDocument/2006/relationships/hyperlink" Target="https://www.tiktok.com/@getschooled?traffic_type=getschooled" TargetMode="External"/><Relationship Id="rId13" Type="http://schemas.openxmlformats.org/officeDocument/2006/relationships/image" Target="../media/image58.png"/><Relationship Id="rId12" Type="http://schemas.openxmlformats.org/officeDocument/2006/relationships/hyperlink" Target="https://www.youtube.com/channel/UCCOZ90Rytxq6hlQSJtbrMSA" TargetMode="External"/><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3.png"/><Relationship Id="rId4" Type="http://schemas.openxmlformats.org/officeDocument/2006/relationships/hyperlink" Target="https://www.instagram.com/getschooled/?hl=en" TargetMode="External"/><Relationship Id="rId9" Type="http://schemas.openxmlformats.org/officeDocument/2006/relationships/image" Target="../media/image51.png"/><Relationship Id="rId15" Type="http://schemas.openxmlformats.org/officeDocument/2006/relationships/image" Target="../media/image56.jpg"/><Relationship Id="rId14" Type="http://schemas.openxmlformats.org/officeDocument/2006/relationships/hyperlink" Target="http://www.youtube.com/watch?v=DarlwBZXYpg" TargetMode="External"/><Relationship Id="rId5" Type="http://schemas.openxmlformats.org/officeDocument/2006/relationships/image" Target="../media/image43.png"/><Relationship Id="rId6" Type="http://schemas.openxmlformats.org/officeDocument/2006/relationships/hyperlink" Target="https://twitter.com/getschooled?ref_src=twsrc%5Egoogle%7Ctwcamp%5Eserp%7Ctwgr%5Eauthor" TargetMode="External"/><Relationship Id="rId7" Type="http://schemas.openxmlformats.org/officeDocument/2006/relationships/image" Target="../media/image50.png"/><Relationship Id="rId8" Type="http://schemas.openxmlformats.org/officeDocument/2006/relationships/hyperlink" Target="https://www.facebook.com/GetSchooled/"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BFDF"/>
            </a:gs>
            <a:gs pos="100000">
              <a:srgbClr val="004EDF"/>
            </a:gs>
          </a:gsLst>
          <a:lin ang="2700006" scaled="0"/>
        </a:gradFill>
      </p:bgPr>
    </p:bg>
    <p:spTree>
      <p:nvGrpSpPr>
        <p:cNvPr id="153" name="Shape 153"/>
        <p:cNvGrpSpPr/>
        <p:nvPr/>
      </p:nvGrpSpPr>
      <p:grpSpPr>
        <a:xfrm>
          <a:off x="0" y="0"/>
          <a:ext cx="0" cy="0"/>
          <a:chOff x="0" y="0"/>
          <a:chExt cx="0" cy="0"/>
        </a:xfrm>
      </p:grpSpPr>
      <p:sp>
        <p:nvSpPr>
          <p:cNvPr id="154" name="Google Shape;154;p1"/>
          <p:cNvSpPr txBox="1"/>
          <p:nvPr/>
        </p:nvSpPr>
        <p:spPr>
          <a:xfrm>
            <a:off x="112093" y="3350828"/>
            <a:ext cx="6024300" cy="793500"/>
          </a:xfrm>
          <a:prstGeom prst="rect">
            <a:avLst/>
          </a:prstGeom>
          <a:noFill/>
          <a:ln>
            <a:noFill/>
          </a:ln>
        </p:spPr>
        <p:txBody>
          <a:bodyPr anchorCtr="0" anchor="t" bIns="17150" lIns="34275" spcFirstLastPara="1" rIns="34275" wrap="square" tIns="17150">
            <a:noAutofit/>
          </a:bodyPr>
          <a:lstStyle/>
          <a:p>
            <a:pPr indent="0" lvl="0" marL="0" marR="0" rtl="0" algn="l">
              <a:lnSpc>
                <a:spcPct val="100000"/>
              </a:lnSpc>
              <a:spcBef>
                <a:spcPts val="0"/>
              </a:spcBef>
              <a:spcAft>
                <a:spcPts val="0"/>
              </a:spcAft>
              <a:buClr>
                <a:srgbClr val="000000"/>
              </a:buClr>
              <a:buSzPts val="2400"/>
              <a:buFont typeface="Arial"/>
              <a:buNone/>
            </a:pPr>
            <a:r>
              <a:t/>
            </a:r>
            <a:endParaRPr b="0" i="0" sz="1100" u="none" cap="none" strike="noStrike">
              <a:solidFill>
                <a:srgbClr val="000000"/>
              </a:solidFill>
              <a:latin typeface="Helvetica Neue"/>
              <a:ea typeface="Helvetica Neue"/>
              <a:cs typeface="Helvetica Neue"/>
              <a:sym typeface="Helvetica Neue"/>
            </a:endParaRPr>
          </a:p>
        </p:txBody>
      </p:sp>
      <p:sp>
        <p:nvSpPr>
          <p:cNvPr id="155" name="Google Shape;155;p1"/>
          <p:cNvSpPr txBox="1"/>
          <p:nvPr>
            <p:ph type="ctrTitle"/>
          </p:nvPr>
        </p:nvSpPr>
        <p:spPr>
          <a:xfrm>
            <a:off x="112100" y="52050"/>
            <a:ext cx="7779000" cy="86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b="1" lang="en" sz="2400">
                <a:solidFill>
                  <a:schemeClr val="lt1"/>
                </a:solidFill>
                <a:latin typeface="Work Sans"/>
                <a:ea typeface="Work Sans"/>
                <a:cs typeface="Work Sans"/>
                <a:sym typeface="Work Sans"/>
              </a:rPr>
              <a:t>B</a:t>
            </a:r>
            <a:r>
              <a:rPr b="1" lang="en" sz="2400">
                <a:solidFill>
                  <a:schemeClr val="lt1"/>
                </a:solidFill>
              </a:rPr>
              <a:t>eing There For Students (When You Can’t Literally Be There): The Impact of Virtual College Advising in Rural Oregon &amp; Beyond</a:t>
            </a:r>
            <a:endParaRPr b="1" sz="2400">
              <a:solidFill>
                <a:schemeClr val="lt1"/>
              </a:solidFill>
              <a:latin typeface="Work Sans"/>
              <a:ea typeface="Work Sans"/>
              <a:cs typeface="Work Sans"/>
              <a:sym typeface="Work Sans"/>
            </a:endParaRPr>
          </a:p>
          <a:p>
            <a:pPr indent="0" lvl="0" marL="0" rtl="0" algn="l">
              <a:lnSpc>
                <a:spcPct val="100000"/>
              </a:lnSpc>
              <a:spcBef>
                <a:spcPts val="0"/>
              </a:spcBef>
              <a:spcAft>
                <a:spcPts val="0"/>
              </a:spcAft>
              <a:buSzPts val="3600"/>
              <a:buNone/>
            </a:pPr>
            <a:r>
              <a:t/>
            </a:r>
            <a:endParaRPr b="1" sz="1400">
              <a:solidFill>
                <a:schemeClr val="lt1"/>
              </a:solidFill>
              <a:latin typeface="Work Sans"/>
              <a:ea typeface="Work Sans"/>
              <a:cs typeface="Work Sans"/>
              <a:sym typeface="Work Sans"/>
            </a:endParaRPr>
          </a:p>
        </p:txBody>
      </p:sp>
      <p:sp>
        <p:nvSpPr>
          <p:cNvPr id="156" name="Google Shape;156;p1"/>
          <p:cNvSpPr txBox="1"/>
          <p:nvPr>
            <p:ph idx="1" type="subTitle"/>
          </p:nvPr>
        </p:nvSpPr>
        <p:spPr>
          <a:xfrm>
            <a:off x="4840450" y="4671949"/>
            <a:ext cx="4242600" cy="4053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600"/>
              <a:buNone/>
            </a:pPr>
            <a:r>
              <a:rPr lang="en" sz="1400"/>
              <a:t>October 19</a:t>
            </a:r>
            <a:r>
              <a:rPr lang="en" sz="1400"/>
              <a:t>, 2021</a:t>
            </a:r>
            <a:endParaRPr sz="1400">
              <a:solidFill>
                <a:srgbClr val="FFFFFF"/>
              </a:solidFill>
            </a:endParaRPr>
          </a:p>
        </p:txBody>
      </p:sp>
      <p:pic>
        <p:nvPicPr>
          <p:cNvPr id="157" name="Google Shape;157;p1"/>
          <p:cNvPicPr preferRelativeResize="0"/>
          <p:nvPr/>
        </p:nvPicPr>
        <p:blipFill rotWithShape="1">
          <a:blip r:embed="rId3">
            <a:alphaModFix/>
          </a:blip>
          <a:srcRect b="0" l="0" r="0" t="0"/>
          <a:stretch/>
        </p:blipFill>
        <p:spPr>
          <a:xfrm>
            <a:off x="7954650" y="129601"/>
            <a:ext cx="1010702" cy="707362"/>
          </a:xfrm>
          <a:prstGeom prst="rect">
            <a:avLst/>
          </a:prstGeom>
          <a:noFill/>
          <a:ln>
            <a:noFill/>
          </a:ln>
        </p:spPr>
      </p:pic>
      <p:pic>
        <p:nvPicPr>
          <p:cNvPr id="158" name="Google Shape;158;p1"/>
          <p:cNvPicPr preferRelativeResize="0"/>
          <p:nvPr/>
        </p:nvPicPr>
        <p:blipFill rotWithShape="1">
          <a:blip r:embed="rId4">
            <a:alphaModFix/>
          </a:blip>
          <a:srcRect b="21140" l="0" r="0" t="29865"/>
          <a:stretch/>
        </p:blipFill>
        <p:spPr>
          <a:xfrm>
            <a:off x="0" y="1381793"/>
            <a:ext cx="9144000" cy="2988050"/>
          </a:xfrm>
          <a:prstGeom prst="rect">
            <a:avLst/>
          </a:prstGeom>
          <a:noFill/>
          <a:ln>
            <a:noFill/>
          </a:ln>
        </p:spPr>
      </p:pic>
      <p:sp>
        <p:nvSpPr>
          <p:cNvPr id="159" name="Google Shape;159;p1"/>
          <p:cNvSpPr txBox="1"/>
          <p:nvPr>
            <p:ph type="ctrTitle"/>
          </p:nvPr>
        </p:nvSpPr>
        <p:spPr>
          <a:xfrm>
            <a:off x="112100" y="4369850"/>
            <a:ext cx="7779000" cy="70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2200">
                <a:solidFill>
                  <a:schemeClr val="lt1"/>
                </a:solidFill>
                <a:latin typeface="Work Sans"/>
                <a:ea typeface="Work Sans"/>
                <a:cs typeface="Work Sans"/>
                <a:sym typeface="Work Sans"/>
              </a:rPr>
              <a:t>Danielle Gunder, M.Ed.</a:t>
            </a:r>
            <a:r>
              <a:rPr lang="en" sz="2200">
                <a:solidFill>
                  <a:schemeClr val="lt1"/>
                </a:solidFill>
              </a:rPr>
              <a:t> &amp; Taylor Muñoz</a:t>
            </a:r>
            <a:endParaRPr sz="2200">
              <a:solidFill>
                <a:schemeClr val="lt1"/>
              </a:solidFill>
              <a:latin typeface="Work Sans"/>
              <a:ea typeface="Work Sans"/>
              <a:cs typeface="Work Sans"/>
              <a:sym typeface="Work Sans"/>
            </a:endParaRPr>
          </a:p>
          <a:p>
            <a:pPr indent="0" lvl="0" marL="0" rtl="0" algn="l">
              <a:lnSpc>
                <a:spcPct val="100000"/>
              </a:lnSpc>
              <a:spcBef>
                <a:spcPts val="0"/>
              </a:spcBef>
              <a:spcAft>
                <a:spcPts val="0"/>
              </a:spcAft>
              <a:buSzPts val="3600"/>
              <a:buNone/>
            </a:pPr>
            <a:r>
              <a:t/>
            </a:r>
            <a:endParaRPr b="1" sz="1400">
              <a:solidFill>
                <a:schemeClr val="lt1"/>
              </a:solidFill>
              <a:latin typeface="Work Sans"/>
              <a:ea typeface="Work Sans"/>
              <a:cs typeface="Work Sans"/>
              <a:sym typeface="Work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12"/>
          <p:cNvPicPr preferRelativeResize="0"/>
          <p:nvPr/>
        </p:nvPicPr>
        <p:blipFill rotWithShape="1">
          <a:blip r:embed="rId3">
            <a:alphaModFix amt="67000"/>
          </a:blip>
          <a:srcRect b="0" l="0" r="0" t="0"/>
          <a:stretch/>
        </p:blipFill>
        <p:spPr>
          <a:xfrm>
            <a:off x="356433" y="453550"/>
            <a:ext cx="3451852" cy="161675"/>
          </a:xfrm>
          <a:prstGeom prst="rect">
            <a:avLst/>
          </a:prstGeom>
          <a:noFill/>
          <a:ln>
            <a:noFill/>
          </a:ln>
        </p:spPr>
      </p:pic>
      <p:sp>
        <p:nvSpPr>
          <p:cNvPr id="283" name="Google Shape;283;p12"/>
          <p:cNvSpPr txBox="1"/>
          <p:nvPr/>
        </p:nvSpPr>
        <p:spPr>
          <a:xfrm>
            <a:off x="3124150" y="847700"/>
            <a:ext cx="5880300" cy="19422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231F20"/>
                </a:solidFill>
                <a:highlight>
                  <a:schemeClr val="lt1"/>
                </a:highlight>
                <a:latin typeface="Work Sans"/>
                <a:ea typeface="Work Sans"/>
                <a:cs typeface="Work Sans"/>
                <a:sym typeface="Work Sans"/>
              </a:rPr>
              <a:t>Texting is a powerful tool to personalize engagement. We use an impactful, smart mix of AI and real humans. Here’s how we help students persist via text:</a:t>
            </a:r>
            <a:endParaRPr b="0" i="0" sz="1300" u="none" cap="none" strike="noStrike">
              <a:solidFill>
                <a:srgbClr val="231F20"/>
              </a:solidFill>
              <a:highlight>
                <a:schemeClr val="lt1"/>
              </a:highlight>
              <a:latin typeface="Work Sans"/>
              <a:ea typeface="Work Sans"/>
              <a:cs typeface="Work Sans"/>
              <a:sym typeface="Work Sans"/>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231F20"/>
              </a:solidFill>
              <a:highlight>
                <a:schemeClr val="lt1"/>
              </a:highlight>
              <a:latin typeface="Work Sans"/>
              <a:ea typeface="Work Sans"/>
              <a:cs typeface="Work Sans"/>
              <a:sym typeface="Work Sans"/>
            </a:endParaRPr>
          </a:p>
          <a:p>
            <a:pPr indent="-311150" lvl="0" marL="457200" marR="0" rtl="0" algn="l">
              <a:lnSpc>
                <a:spcPct val="100000"/>
              </a:lnSpc>
              <a:spcBef>
                <a:spcPts val="0"/>
              </a:spcBef>
              <a:spcAft>
                <a:spcPts val="0"/>
              </a:spcAft>
              <a:buClr>
                <a:srgbClr val="231F20"/>
              </a:buClr>
              <a:buSzPts val="1300"/>
              <a:buFont typeface="Work Sans"/>
              <a:buChar char="■"/>
            </a:pPr>
            <a:r>
              <a:rPr b="1" i="0" lang="en" sz="1300" u="none" cap="none" strike="noStrike">
                <a:solidFill>
                  <a:srgbClr val="231F20"/>
                </a:solidFill>
                <a:latin typeface="Work Sans"/>
                <a:ea typeface="Work Sans"/>
                <a:cs typeface="Work Sans"/>
                <a:sym typeface="Work Sans"/>
              </a:rPr>
              <a:t>Connecting</a:t>
            </a:r>
            <a:r>
              <a:rPr b="0" i="0" lang="en" sz="1300" u="none" cap="none" strike="noStrike">
                <a:solidFill>
                  <a:srgbClr val="231F20"/>
                </a:solidFill>
                <a:latin typeface="Work Sans"/>
                <a:ea typeface="Work Sans"/>
                <a:cs typeface="Work Sans"/>
                <a:sym typeface="Work Sans"/>
              </a:rPr>
              <a:t>: building relationships through meaningful, personalized exchanges</a:t>
            </a:r>
            <a:endParaRPr b="0" i="0" sz="1300" u="none" cap="none" strike="noStrike">
              <a:solidFill>
                <a:srgbClr val="231F20"/>
              </a:solidFill>
              <a:latin typeface="Work Sans"/>
              <a:ea typeface="Work Sans"/>
              <a:cs typeface="Work Sans"/>
              <a:sym typeface="Work Sans"/>
            </a:endParaRPr>
          </a:p>
          <a:p>
            <a:pPr indent="-311150" lvl="0" marL="457200" marR="0" rtl="0" algn="l">
              <a:lnSpc>
                <a:spcPct val="100000"/>
              </a:lnSpc>
              <a:spcBef>
                <a:spcPts val="1500"/>
              </a:spcBef>
              <a:spcAft>
                <a:spcPts val="0"/>
              </a:spcAft>
              <a:buClr>
                <a:srgbClr val="231F20"/>
              </a:buClr>
              <a:buSzPts val="1300"/>
              <a:buFont typeface="Work Sans"/>
              <a:buChar char="■"/>
            </a:pPr>
            <a:r>
              <a:rPr b="1" i="0" lang="en" sz="1300" u="none" cap="none" strike="noStrike">
                <a:solidFill>
                  <a:srgbClr val="231F20"/>
                </a:solidFill>
                <a:latin typeface="Work Sans"/>
                <a:ea typeface="Work Sans"/>
                <a:cs typeface="Work Sans"/>
                <a:sym typeface="Work Sans"/>
              </a:rPr>
              <a:t>Sharing</a:t>
            </a:r>
            <a:r>
              <a:rPr b="0" i="0" lang="en" sz="1300" u="none" cap="none" strike="noStrike">
                <a:solidFill>
                  <a:srgbClr val="231F20"/>
                </a:solidFill>
                <a:latin typeface="Work Sans"/>
                <a:ea typeface="Work Sans"/>
                <a:cs typeface="Work Sans"/>
                <a:sym typeface="Work Sans"/>
              </a:rPr>
              <a:t>: research-based, best-in-class resources that nudge and supporting students </a:t>
            </a:r>
            <a:endParaRPr b="0" i="0" sz="1300" u="none" cap="none" strike="noStrike">
              <a:solidFill>
                <a:srgbClr val="231F20"/>
              </a:solidFill>
              <a:latin typeface="Work Sans"/>
              <a:ea typeface="Work Sans"/>
              <a:cs typeface="Work Sans"/>
              <a:sym typeface="Work Sans"/>
            </a:endParaRPr>
          </a:p>
          <a:p>
            <a:pPr indent="-311150" lvl="0" marL="457200" marR="0" rtl="0" algn="l">
              <a:lnSpc>
                <a:spcPct val="100000"/>
              </a:lnSpc>
              <a:spcBef>
                <a:spcPts val="1500"/>
              </a:spcBef>
              <a:spcAft>
                <a:spcPts val="1500"/>
              </a:spcAft>
              <a:buClr>
                <a:srgbClr val="231F20"/>
              </a:buClr>
              <a:buSzPts val="1300"/>
              <a:buFont typeface="Work Sans"/>
              <a:buChar char="■"/>
            </a:pPr>
            <a:r>
              <a:rPr b="1" i="0" lang="en" sz="1300" u="none" cap="none" strike="noStrike">
                <a:solidFill>
                  <a:srgbClr val="231F20"/>
                </a:solidFill>
                <a:latin typeface="Work Sans"/>
                <a:ea typeface="Work Sans"/>
                <a:cs typeface="Work Sans"/>
                <a:sym typeface="Work Sans"/>
              </a:rPr>
              <a:t>Advising</a:t>
            </a:r>
            <a:r>
              <a:rPr b="0" i="0" lang="en" sz="1300" u="none" cap="none" strike="noStrike">
                <a:solidFill>
                  <a:srgbClr val="231F20"/>
                </a:solidFill>
                <a:latin typeface="Work Sans"/>
                <a:ea typeface="Work Sans"/>
                <a:cs typeface="Work Sans"/>
                <a:sym typeface="Work Sans"/>
              </a:rPr>
              <a:t>: financial aid, college decisions, and more recently housing, food, and other COVID-related support</a:t>
            </a:r>
            <a:endParaRPr b="0" i="0" sz="1300" u="none" cap="none" strike="noStrike">
              <a:solidFill>
                <a:srgbClr val="231F20"/>
              </a:solidFill>
              <a:latin typeface="Work Sans"/>
              <a:ea typeface="Work Sans"/>
              <a:cs typeface="Work Sans"/>
              <a:sym typeface="Work Sans"/>
            </a:endParaRPr>
          </a:p>
        </p:txBody>
      </p:sp>
      <p:pic>
        <p:nvPicPr>
          <p:cNvPr id="284" name="Google Shape;284;p12"/>
          <p:cNvPicPr preferRelativeResize="0"/>
          <p:nvPr/>
        </p:nvPicPr>
        <p:blipFill rotWithShape="1">
          <a:blip r:embed="rId4">
            <a:alphaModFix/>
          </a:blip>
          <a:srcRect b="0" l="0" r="0" t="0"/>
          <a:stretch/>
        </p:blipFill>
        <p:spPr>
          <a:xfrm>
            <a:off x="8125701" y="207642"/>
            <a:ext cx="835574" cy="584714"/>
          </a:xfrm>
          <a:prstGeom prst="rect">
            <a:avLst/>
          </a:prstGeom>
          <a:noFill/>
          <a:ln>
            <a:noFill/>
          </a:ln>
        </p:spPr>
      </p:pic>
      <p:sp>
        <p:nvSpPr>
          <p:cNvPr id="285" name="Google Shape;285;p12"/>
          <p:cNvSpPr txBox="1"/>
          <p:nvPr/>
        </p:nvSpPr>
        <p:spPr>
          <a:xfrm>
            <a:off x="356425" y="204969"/>
            <a:ext cx="7086900" cy="419400"/>
          </a:xfrm>
          <a:prstGeom prst="rect">
            <a:avLst/>
          </a:prstGeom>
          <a:noFill/>
          <a:ln>
            <a:noFill/>
          </a:ln>
        </p:spPr>
        <p:txBody>
          <a:bodyPr anchorCtr="0" anchor="ctr" bIns="19050" lIns="34275" spcFirstLastPara="1" rIns="34275" wrap="square" tIns="19050">
            <a:noAutofit/>
          </a:bodyPr>
          <a:lstStyle/>
          <a:p>
            <a:pPr indent="0" lvl="0" marL="0" marR="0" rtl="0" algn="l">
              <a:lnSpc>
                <a:spcPct val="100000"/>
              </a:lnSpc>
              <a:spcBef>
                <a:spcPts val="0"/>
              </a:spcBef>
              <a:spcAft>
                <a:spcPts val="0"/>
              </a:spcAft>
              <a:buClr>
                <a:schemeClr val="dk1"/>
              </a:buClr>
              <a:buSzPts val="2500"/>
              <a:buFont typeface="Arial"/>
              <a:buNone/>
            </a:pPr>
            <a:r>
              <a:rPr b="1" i="0" lang="en" sz="2500" u="none" cap="none" strike="noStrike">
                <a:solidFill>
                  <a:srgbClr val="021546"/>
                </a:solidFill>
                <a:latin typeface="Work Sans"/>
                <a:ea typeface="Work Sans"/>
                <a:cs typeface="Work Sans"/>
                <a:sym typeface="Work Sans"/>
              </a:rPr>
              <a:t>Personalized Support Through Texting</a:t>
            </a:r>
            <a:endParaRPr b="1" i="0" sz="2500" u="none" cap="none" strike="noStrike">
              <a:solidFill>
                <a:srgbClr val="021546"/>
              </a:solidFill>
              <a:latin typeface="Work Sans"/>
              <a:ea typeface="Work Sans"/>
              <a:cs typeface="Work Sans"/>
              <a:sym typeface="Work Sans"/>
            </a:endParaRPr>
          </a:p>
        </p:txBody>
      </p:sp>
      <p:sp>
        <p:nvSpPr>
          <p:cNvPr id="286" name="Google Shape;286;p12"/>
          <p:cNvSpPr txBox="1"/>
          <p:nvPr/>
        </p:nvSpPr>
        <p:spPr>
          <a:xfrm>
            <a:off x="3160675" y="4526025"/>
            <a:ext cx="5460900" cy="29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1" lang="en" sz="1200" u="none" cap="none" strike="noStrike">
                <a:solidFill>
                  <a:srgbClr val="000000"/>
                </a:solidFill>
                <a:latin typeface="Work Sans"/>
                <a:ea typeface="Work Sans"/>
                <a:cs typeface="Work Sans"/>
                <a:sym typeface="Work Sans"/>
              </a:rPr>
              <a:t>National engagement numbers for the 2020-2021 school year </a:t>
            </a:r>
            <a:endParaRPr b="1" i="1" sz="1200" u="none" cap="none" strike="noStrike">
              <a:solidFill>
                <a:srgbClr val="000000"/>
              </a:solidFill>
              <a:latin typeface="Work Sans"/>
              <a:ea typeface="Work Sans"/>
              <a:cs typeface="Work Sans"/>
              <a:sym typeface="Work Sans"/>
            </a:endParaRPr>
          </a:p>
        </p:txBody>
      </p:sp>
      <p:sp>
        <p:nvSpPr>
          <p:cNvPr id="287" name="Google Shape;287;p12"/>
          <p:cNvSpPr/>
          <p:nvPr/>
        </p:nvSpPr>
        <p:spPr>
          <a:xfrm>
            <a:off x="3899875" y="3542475"/>
            <a:ext cx="1720500" cy="871800"/>
          </a:xfrm>
          <a:prstGeom prst="roundRect">
            <a:avLst>
              <a:gd fmla="val 16667" name="adj"/>
            </a:avLst>
          </a:prstGeom>
          <a:gradFill>
            <a:gsLst>
              <a:gs pos="0">
                <a:srgbClr val="00BFDF"/>
              </a:gs>
              <a:gs pos="100000">
                <a:srgbClr val="004EDF"/>
              </a:gs>
            </a:gsLst>
            <a:lin ang="13500032" scaled="0"/>
          </a:gra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700"/>
              <a:buFont typeface="Arial"/>
              <a:buNone/>
            </a:pPr>
            <a:r>
              <a:rPr b="1" i="0" lang="en" sz="1900" u="none" cap="none" strike="noStrike">
                <a:solidFill>
                  <a:schemeClr val="lt1"/>
                </a:solidFill>
                <a:latin typeface="Work Sans"/>
                <a:ea typeface="Work Sans"/>
                <a:cs typeface="Work Sans"/>
                <a:sym typeface="Work Sans"/>
              </a:rPr>
              <a:t>25,000+</a:t>
            </a:r>
            <a:endParaRPr b="1" i="0" sz="1900" u="none" cap="none" strike="noStrike">
              <a:solidFill>
                <a:schemeClr val="lt1"/>
              </a:solidFill>
              <a:latin typeface="Work Sans"/>
              <a:ea typeface="Work Sans"/>
              <a:cs typeface="Work Sans"/>
              <a:sym typeface="Work Sans"/>
            </a:endParaRPr>
          </a:p>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chemeClr val="lt1"/>
                </a:solidFill>
                <a:latin typeface="Work Sans"/>
                <a:ea typeface="Work Sans"/>
                <a:cs typeface="Work Sans"/>
                <a:sym typeface="Work Sans"/>
              </a:rPr>
              <a:t>Youth</a:t>
            </a:r>
            <a:endParaRPr b="0" i="0" sz="1300" u="none" cap="none" strike="noStrike">
              <a:solidFill>
                <a:schemeClr val="lt1"/>
              </a:solidFill>
              <a:latin typeface="Work Sans"/>
              <a:ea typeface="Work Sans"/>
              <a:cs typeface="Work Sans"/>
              <a:sym typeface="Work Sans"/>
            </a:endParaRPr>
          </a:p>
          <a:p>
            <a:pPr indent="0" lvl="0" marL="0" marR="0" rtl="0" algn="ctr">
              <a:lnSpc>
                <a:spcPct val="100000"/>
              </a:lnSpc>
              <a:spcBef>
                <a:spcPts val="0"/>
              </a:spcBef>
              <a:spcAft>
                <a:spcPts val="0"/>
              </a:spcAft>
              <a:buClr>
                <a:srgbClr val="000000"/>
              </a:buClr>
              <a:buSzPts val="1300"/>
              <a:buFont typeface="Arial"/>
              <a:buNone/>
            </a:pPr>
            <a:r>
              <a:rPr b="0" i="0" lang="en" sz="1300" u="none" cap="none" strike="noStrike">
                <a:solidFill>
                  <a:schemeClr val="lt1"/>
                </a:solidFill>
                <a:latin typeface="Work Sans"/>
                <a:ea typeface="Work Sans"/>
                <a:cs typeface="Work Sans"/>
                <a:sym typeface="Work Sans"/>
              </a:rPr>
              <a:t>Subscribed</a:t>
            </a:r>
            <a:endParaRPr b="0" i="0" sz="600" u="none" cap="none" strike="noStrike">
              <a:solidFill>
                <a:srgbClr val="000000"/>
              </a:solidFill>
              <a:latin typeface="Arial"/>
              <a:ea typeface="Arial"/>
              <a:cs typeface="Arial"/>
              <a:sym typeface="Arial"/>
            </a:endParaRPr>
          </a:p>
        </p:txBody>
      </p:sp>
      <p:sp>
        <p:nvSpPr>
          <p:cNvPr id="288" name="Google Shape;288;p12"/>
          <p:cNvSpPr/>
          <p:nvPr/>
        </p:nvSpPr>
        <p:spPr>
          <a:xfrm>
            <a:off x="6405201" y="3542475"/>
            <a:ext cx="1720500" cy="871800"/>
          </a:xfrm>
          <a:prstGeom prst="roundRect">
            <a:avLst>
              <a:gd fmla="val 16667" name="adj"/>
            </a:avLst>
          </a:prstGeom>
          <a:gradFill>
            <a:gsLst>
              <a:gs pos="0">
                <a:srgbClr val="00BFDF"/>
              </a:gs>
              <a:gs pos="100000">
                <a:srgbClr val="004EDF"/>
              </a:gs>
            </a:gsLst>
            <a:lin ang="13500032" scaled="0"/>
          </a:gra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700"/>
              <a:buFont typeface="Arial"/>
              <a:buNone/>
            </a:pPr>
            <a:r>
              <a:rPr b="1" i="0" lang="en" sz="1900" u="none" cap="none" strike="noStrike">
                <a:solidFill>
                  <a:schemeClr val="lt1"/>
                </a:solidFill>
                <a:latin typeface="Work Sans"/>
                <a:ea typeface="Work Sans"/>
                <a:cs typeface="Work Sans"/>
                <a:sym typeface="Work Sans"/>
              </a:rPr>
              <a:t>50,000+</a:t>
            </a:r>
            <a:endParaRPr b="1" i="0" sz="1900" u="none" cap="none" strike="noStrike">
              <a:solidFill>
                <a:schemeClr val="lt1"/>
              </a:solidFill>
              <a:latin typeface="Work Sans"/>
              <a:ea typeface="Work Sans"/>
              <a:cs typeface="Work Sans"/>
              <a:sym typeface="Work Sans"/>
            </a:endParaRPr>
          </a:p>
          <a:p>
            <a:pPr indent="0" lvl="0" marL="0" marR="0" rtl="0" algn="ctr">
              <a:lnSpc>
                <a:spcPct val="100000"/>
              </a:lnSpc>
              <a:spcBef>
                <a:spcPts val="0"/>
              </a:spcBef>
              <a:spcAft>
                <a:spcPts val="0"/>
              </a:spcAft>
              <a:buClr>
                <a:schemeClr val="dk1"/>
              </a:buClr>
              <a:buSzPts val="2100"/>
              <a:buFont typeface="Arial"/>
              <a:buNone/>
            </a:pPr>
            <a:r>
              <a:rPr b="0" i="0" lang="en" sz="1300" u="none" cap="none" strike="noStrike">
                <a:solidFill>
                  <a:schemeClr val="lt1"/>
                </a:solidFill>
                <a:latin typeface="Work Sans"/>
                <a:ea typeface="Work Sans"/>
                <a:cs typeface="Work Sans"/>
                <a:sym typeface="Work Sans"/>
              </a:rPr>
              <a:t>Texts sent by young people</a:t>
            </a:r>
            <a:endParaRPr b="1" i="0" sz="1900" u="none" cap="none" strike="noStrike">
              <a:solidFill>
                <a:schemeClr val="lt1"/>
              </a:solidFill>
              <a:latin typeface="Work Sans"/>
              <a:ea typeface="Work Sans"/>
              <a:cs typeface="Work Sans"/>
              <a:sym typeface="Work Sans"/>
            </a:endParaRPr>
          </a:p>
        </p:txBody>
      </p:sp>
      <p:pic>
        <p:nvPicPr>
          <p:cNvPr id="289" name="Google Shape;289;p12"/>
          <p:cNvPicPr preferRelativeResize="0"/>
          <p:nvPr/>
        </p:nvPicPr>
        <p:blipFill rotWithShape="1">
          <a:blip r:embed="rId5">
            <a:alphaModFix/>
          </a:blip>
          <a:srcRect b="35358" l="16870" r="49394" t="1366"/>
          <a:stretch/>
        </p:blipFill>
        <p:spPr>
          <a:xfrm>
            <a:off x="381350" y="1000100"/>
            <a:ext cx="2560525" cy="3203411"/>
          </a:xfrm>
          <a:prstGeom prst="rect">
            <a:avLst/>
          </a:prstGeom>
          <a:noFill/>
          <a:ln>
            <a:noFill/>
          </a:ln>
          <a:effectLst>
            <a:outerShdw blurRad="128588" rotWithShape="0" algn="bl" dir="5460000" dist="28575">
              <a:srgbClr val="000000">
                <a:alpha val="49803"/>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gf8b35d92e7_0_1"/>
          <p:cNvPicPr preferRelativeResize="0"/>
          <p:nvPr/>
        </p:nvPicPr>
        <p:blipFill>
          <a:blip r:embed="rId3">
            <a:alphaModFix/>
          </a:blip>
          <a:stretch>
            <a:fillRect/>
          </a:stretch>
        </p:blipFill>
        <p:spPr>
          <a:xfrm>
            <a:off x="4973680" y="1023874"/>
            <a:ext cx="2718525" cy="1813275"/>
          </a:xfrm>
          <a:prstGeom prst="rect">
            <a:avLst/>
          </a:prstGeom>
          <a:noFill/>
          <a:ln>
            <a:noFill/>
          </a:ln>
        </p:spPr>
      </p:pic>
      <p:pic>
        <p:nvPicPr>
          <p:cNvPr id="296" name="Google Shape;296;gf8b35d92e7_0_1"/>
          <p:cNvPicPr preferRelativeResize="0"/>
          <p:nvPr/>
        </p:nvPicPr>
        <p:blipFill>
          <a:blip r:embed="rId4">
            <a:alphaModFix/>
          </a:blip>
          <a:stretch>
            <a:fillRect/>
          </a:stretch>
        </p:blipFill>
        <p:spPr>
          <a:xfrm>
            <a:off x="8125701" y="207642"/>
            <a:ext cx="835574" cy="584714"/>
          </a:xfrm>
          <a:prstGeom prst="rect">
            <a:avLst/>
          </a:prstGeom>
          <a:noFill/>
          <a:ln>
            <a:noFill/>
          </a:ln>
        </p:spPr>
      </p:pic>
      <p:graphicFrame>
        <p:nvGraphicFramePr>
          <p:cNvPr id="297" name="Google Shape;297;gf8b35d92e7_0_1"/>
          <p:cNvGraphicFramePr/>
          <p:nvPr/>
        </p:nvGraphicFramePr>
        <p:xfrm>
          <a:off x="344863" y="907700"/>
          <a:ext cx="3000000" cy="3000000"/>
        </p:xfrm>
        <a:graphic>
          <a:graphicData uri="http://schemas.openxmlformats.org/drawingml/2006/table">
            <a:tbl>
              <a:tblPr>
                <a:noFill/>
                <a:tableStyleId>{7683E165-9970-491F-8E18-4D8745274078}</a:tableStyleId>
              </a:tblPr>
              <a:tblGrid>
                <a:gridCol w="2629325"/>
                <a:gridCol w="428350"/>
                <a:gridCol w="1169450"/>
              </a:tblGrid>
              <a:tr h="467275">
                <a:tc>
                  <a:txBody>
                    <a:bodyPr/>
                    <a:lstStyle/>
                    <a:p>
                      <a:pPr indent="0" lvl="0" marL="0" rtl="0" algn="r">
                        <a:spcBef>
                          <a:spcPts val="0"/>
                        </a:spcBef>
                        <a:spcAft>
                          <a:spcPts val="0"/>
                        </a:spcAft>
                        <a:buNone/>
                      </a:pPr>
                      <a:r>
                        <a:rPr b="1" lang="en">
                          <a:latin typeface="Work Sans"/>
                          <a:ea typeface="Work Sans"/>
                          <a:cs typeface="Work Sans"/>
                          <a:sym typeface="Work Sans"/>
                          <a:extLst>
                            <a:ext uri="http://customooxmlschemas.google.com/">
                              <go:slidesCustomData xmlns:go="http://customooxmlschemas.google.com/" textRoundtripDataId="1"/>
                            </a:ext>
                          </a:extLst>
                        </a:rPr>
                        <a:t>Unique Website Visits</a:t>
                      </a:r>
                      <a:endParaRPr b="1">
                        <a:latin typeface="Work Sans"/>
                        <a:ea typeface="Work Sans"/>
                        <a:cs typeface="Work Sans"/>
                        <a:sym typeface="Work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sz="500">
                        <a:latin typeface="Work Sans"/>
                        <a:ea typeface="Work Sans"/>
                        <a:cs typeface="Work Sans"/>
                        <a:sym typeface="Work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 sz="1600">
                          <a:latin typeface="Work Sans"/>
                          <a:ea typeface="Work Sans"/>
                          <a:cs typeface="Work Sans"/>
                          <a:sym typeface="Work Sans"/>
                          <a:extLst>
                            <a:ext uri="http://customooxmlschemas.google.com/">
                              <go:slidesCustomData xmlns:go="http://customooxmlschemas.google.com/" textRoundtripDataId="2"/>
                            </a:ext>
                          </a:extLst>
                        </a:rPr>
                        <a:t>1M+</a:t>
                      </a:r>
                      <a:endParaRPr b="1" sz="1600">
                        <a:latin typeface="Work Sans"/>
                        <a:ea typeface="Work Sans"/>
                        <a:cs typeface="Work Sans"/>
                        <a:sym typeface="Work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67275">
                <a:tc>
                  <a:txBody>
                    <a:bodyPr/>
                    <a:lstStyle/>
                    <a:p>
                      <a:pPr indent="0" lvl="0" marL="0" rtl="0" algn="r">
                        <a:spcBef>
                          <a:spcPts val="0"/>
                        </a:spcBef>
                        <a:spcAft>
                          <a:spcPts val="0"/>
                        </a:spcAft>
                        <a:buClr>
                          <a:srgbClr val="000000"/>
                        </a:buClr>
                        <a:buSzPts val="1100"/>
                        <a:buFont typeface="Arial"/>
                        <a:buNone/>
                      </a:pPr>
                      <a:r>
                        <a:rPr b="1" lang="en">
                          <a:latin typeface="Work Sans"/>
                          <a:ea typeface="Work Sans"/>
                          <a:cs typeface="Work Sans"/>
                          <a:sym typeface="Work Sans"/>
                          <a:extLst>
                            <a:ext uri="http://customooxmlschemas.google.com/">
                              <go:slidesCustomData xmlns:go="http://customooxmlschemas.google.com/" textRoundtripDataId="3"/>
                            </a:ext>
                          </a:extLst>
                        </a:rPr>
                        <a:t>Social Media Interactions</a:t>
                      </a:r>
                      <a:endParaRPr i="1" sz="1000">
                        <a:latin typeface="Work Sans"/>
                        <a:ea typeface="Work Sans"/>
                        <a:cs typeface="Work Sans"/>
                        <a:sym typeface="Work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sz="500" strike="sngStrike">
                        <a:latin typeface="Work Sans"/>
                        <a:ea typeface="Work Sans"/>
                        <a:cs typeface="Work Sans"/>
                        <a:sym typeface="Work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 sz="1600">
                          <a:latin typeface="Work Sans"/>
                          <a:ea typeface="Work Sans"/>
                          <a:cs typeface="Work Sans"/>
                          <a:sym typeface="Work Sans"/>
                          <a:extLst>
                            <a:ext uri="http://customooxmlschemas.google.com/">
                              <go:slidesCustomData xmlns:go="http://customooxmlschemas.google.com/" textRoundtripDataId="4"/>
                            </a:ext>
                          </a:extLst>
                        </a:rPr>
                        <a:t>450</a:t>
                      </a:r>
                      <a:r>
                        <a:rPr b="1" lang="en" sz="1600">
                          <a:latin typeface="Work Sans"/>
                          <a:ea typeface="Work Sans"/>
                          <a:cs typeface="Work Sans"/>
                          <a:sym typeface="Work Sans"/>
                          <a:extLst>
                            <a:ext uri="http://customooxmlschemas.google.com/">
                              <go:slidesCustomData xmlns:go="http://customooxmlschemas.google.com/" textRoundtripDataId="5"/>
                            </a:ext>
                          </a:extLst>
                        </a:rPr>
                        <a:t>K</a:t>
                      </a:r>
                      <a:endParaRPr b="1" sz="1600">
                        <a:latin typeface="Work Sans"/>
                        <a:ea typeface="Work Sans"/>
                        <a:cs typeface="Work Sans"/>
                        <a:sym typeface="Work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67275">
                <a:tc>
                  <a:txBody>
                    <a:bodyPr/>
                    <a:lstStyle/>
                    <a:p>
                      <a:pPr indent="0" lvl="0" marL="0" rtl="0" algn="r">
                        <a:spcBef>
                          <a:spcPts val="0"/>
                        </a:spcBef>
                        <a:spcAft>
                          <a:spcPts val="0"/>
                        </a:spcAft>
                        <a:buClr>
                          <a:srgbClr val="000000"/>
                        </a:buClr>
                        <a:buSzPts val="1100"/>
                        <a:buFont typeface="Arial"/>
                        <a:buNone/>
                      </a:pPr>
                      <a:r>
                        <a:rPr b="1" lang="en">
                          <a:latin typeface="Work Sans"/>
                          <a:ea typeface="Work Sans"/>
                          <a:cs typeface="Work Sans"/>
                          <a:sym typeface="Work Sans"/>
                        </a:rPr>
                        <a:t>Pages of Educational Content Consumed</a:t>
                      </a:r>
                      <a:endParaRPr b="1">
                        <a:latin typeface="Work Sans"/>
                        <a:ea typeface="Work Sans"/>
                        <a:cs typeface="Work Sans"/>
                        <a:sym typeface="Work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sz="500">
                        <a:latin typeface="Work Sans"/>
                        <a:ea typeface="Work Sans"/>
                        <a:cs typeface="Work Sans"/>
                        <a:sym typeface="Work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 sz="1600">
                          <a:latin typeface="Work Sans"/>
                          <a:ea typeface="Work Sans"/>
                          <a:cs typeface="Work Sans"/>
                          <a:sym typeface="Work Sans"/>
                        </a:rPr>
                        <a:t>1.7M</a:t>
                      </a:r>
                      <a:endParaRPr b="1" sz="1600">
                        <a:latin typeface="Work Sans"/>
                        <a:ea typeface="Work Sans"/>
                        <a:cs typeface="Work Sans"/>
                        <a:sym typeface="Work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004900">
                <a:tc>
                  <a:txBody>
                    <a:bodyPr/>
                    <a:lstStyle/>
                    <a:p>
                      <a:pPr indent="0" lvl="0" marL="0" rtl="0" algn="r">
                        <a:spcBef>
                          <a:spcPts val="0"/>
                        </a:spcBef>
                        <a:spcAft>
                          <a:spcPts val="0"/>
                        </a:spcAft>
                        <a:buClr>
                          <a:schemeClr val="dk1"/>
                        </a:buClr>
                        <a:buSzPts val="1100"/>
                        <a:buFont typeface="Arial"/>
                        <a:buNone/>
                      </a:pPr>
                      <a:r>
                        <a:rPr b="1" lang="en">
                          <a:solidFill>
                            <a:schemeClr val="dk1"/>
                          </a:solidFill>
                          <a:latin typeface="Work Sans"/>
                          <a:ea typeface="Work Sans"/>
                          <a:cs typeface="Work Sans"/>
                          <a:sym typeface="Work Sans"/>
                        </a:rPr>
                        <a:t>Video Content Views</a:t>
                      </a:r>
                      <a:endParaRPr b="1">
                        <a:latin typeface="Work Sans"/>
                        <a:ea typeface="Work Sans"/>
                        <a:cs typeface="Work Sans"/>
                        <a:sym typeface="Work Sans"/>
                      </a:endParaRPr>
                    </a:p>
                    <a:p>
                      <a:pPr indent="0" lvl="0" marL="0" rtl="0" algn="r">
                        <a:spcBef>
                          <a:spcPts val="0"/>
                        </a:spcBef>
                        <a:spcAft>
                          <a:spcPts val="0"/>
                        </a:spcAft>
                        <a:buClr>
                          <a:srgbClr val="000000"/>
                        </a:buClr>
                        <a:buSzPts val="1100"/>
                        <a:buFont typeface="Arial"/>
                        <a:buNone/>
                      </a:pPr>
                      <a:r>
                        <a:t/>
                      </a:r>
                      <a:endParaRPr b="1" sz="1800">
                        <a:latin typeface="Work Sans"/>
                        <a:ea typeface="Work Sans"/>
                        <a:cs typeface="Work Sans"/>
                        <a:sym typeface="Work Sans"/>
                      </a:endParaRPr>
                    </a:p>
                    <a:p>
                      <a:pPr indent="0" lvl="0" marL="0" rtl="0" algn="r">
                        <a:spcBef>
                          <a:spcPts val="0"/>
                        </a:spcBef>
                        <a:spcAft>
                          <a:spcPts val="0"/>
                        </a:spcAft>
                        <a:buClr>
                          <a:srgbClr val="000000"/>
                        </a:buClr>
                        <a:buSzPts val="1100"/>
                        <a:buFont typeface="Arial"/>
                        <a:buNone/>
                      </a:pPr>
                      <a:r>
                        <a:rPr b="1" lang="en">
                          <a:latin typeface="Work Sans"/>
                          <a:ea typeface="Work Sans"/>
                          <a:cs typeface="Work Sans"/>
                          <a:sym typeface="Work Sans"/>
                        </a:rPr>
                        <a:t>Job Searches</a:t>
                      </a:r>
                      <a:endParaRPr b="1">
                        <a:latin typeface="Work Sans"/>
                        <a:ea typeface="Work Sans"/>
                        <a:cs typeface="Work Sans"/>
                        <a:sym typeface="Work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sz="500">
                        <a:latin typeface="Work Sans"/>
                        <a:ea typeface="Work Sans"/>
                        <a:cs typeface="Work Sans"/>
                        <a:sym typeface="Work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b="1" lang="en" sz="1600">
                          <a:solidFill>
                            <a:schemeClr val="dk1"/>
                          </a:solidFill>
                          <a:latin typeface="Work Sans"/>
                          <a:ea typeface="Work Sans"/>
                          <a:cs typeface="Work Sans"/>
                          <a:sym typeface="Work Sans"/>
                        </a:rPr>
                        <a:t>1.1M</a:t>
                      </a:r>
                      <a:endParaRPr b="1" sz="1600">
                        <a:latin typeface="Work Sans"/>
                        <a:ea typeface="Work Sans"/>
                        <a:cs typeface="Work Sans"/>
                        <a:sym typeface="Work Sans"/>
                      </a:endParaRPr>
                    </a:p>
                    <a:p>
                      <a:pPr indent="0" lvl="0" marL="0" rtl="0" algn="l">
                        <a:spcBef>
                          <a:spcPts val="0"/>
                        </a:spcBef>
                        <a:spcAft>
                          <a:spcPts val="0"/>
                        </a:spcAft>
                        <a:buClr>
                          <a:srgbClr val="000000"/>
                        </a:buClr>
                        <a:buSzPts val="1100"/>
                        <a:buFont typeface="Arial"/>
                        <a:buNone/>
                      </a:pPr>
                      <a:r>
                        <a:t/>
                      </a:r>
                      <a:endParaRPr b="1" sz="1600">
                        <a:latin typeface="Work Sans"/>
                        <a:ea typeface="Work Sans"/>
                        <a:cs typeface="Work Sans"/>
                        <a:sym typeface="Work Sans"/>
                      </a:endParaRPr>
                    </a:p>
                    <a:p>
                      <a:pPr indent="0" lvl="0" marL="0" rtl="0" algn="l">
                        <a:spcBef>
                          <a:spcPts val="0"/>
                        </a:spcBef>
                        <a:spcAft>
                          <a:spcPts val="0"/>
                        </a:spcAft>
                        <a:buClr>
                          <a:srgbClr val="000000"/>
                        </a:buClr>
                        <a:buSzPts val="1100"/>
                        <a:buFont typeface="Arial"/>
                        <a:buNone/>
                      </a:pPr>
                      <a:r>
                        <a:rPr b="1" lang="en" sz="1600">
                          <a:latin typeface="Work Sans"/>
                          <a:ea typeface="Work Sans"/>
                          <a:cs typeface="Work Sans"/>
                          <a:sym typeface="Work Sans"/>
                        </a:rPr>
                        <a:t>40K</a:t>
                      </a:r>
                      <a:endParaRPr b="1" sz="1600">
                        <a:latin typeface="Work Sans"/>
                        <a:ea typeface="Work Sans"/>
                        <a:cs typeface="Work Sans"/>
                        <a:sym typeface="Work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467275">
                <a:tc>
                  <a:txBody>
                    <a:bodyPr/>
                    <a:lstStyle/>
                    <a:p>
                      <a:pPr indent="0" lvl="0" marL="0" rtl="0" algn="r">
                        <a:spcBef>
                          <a:spcPts val="0"/>
                        </a:spcBef>
                        <a:spcAft>
                          <a:spcPts val="0"/>
                        </a:spcAft>
                        <a:buClr>
                          <a:srgbClr val="000000"/>
                        </a:buClr>
                        <a:buSzPts val="1100"/>
                        <a:buFont typeface="Arial"/>
                        <a:buNone/>
                      </a:pPr>
                      <a:r>
                        <a:rPr b="1" lang="en">
                          <a:latin typeface="Work Sans"/>
                          <a:ea typeface="Work Sans"/>
                          <a:cs typeface="Work Sans"/>
                          <a:sym typeface="Work Sans"/>
                        </a:rPr>
                        <a:t>Texts Sent by Young People</a:t>
                      </a:r>
                      <a:endParaRPr b="1">
                        <a:latin typeface="Work Sans"/>
                        <a:ea typeface="Work Sans"/>
                        <a:cs typeface="Work Sans"/>
                        <a:sym typeface="Work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b="1" sz="500">
                        <a:latin typeface="Work Sans"/>
                        <a:ea typeface="Work Sans"/>
                        <a:cs typeface="Work Sans"/>
                        <a:sym typeface="Work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b="1" lang="en" sz="1600">
                          <a:latin typeface="Work Sans"/>
                          <a:ea typeface="Work Sans"/>
                          <a:cs typeface="Work Sans"/>
                          <a:sym typeface="Work Sans"/>
                        </a:rPr>
                        <a:t>50K</a:t>
                      </a:r>
                      <a:endParaRPr b="1" sz="1600">
                        <a:latin typeface="Work Sans"/>
                        <a:ea typeface="Work Sans"/>
                        <a:cs typeface="Work Sans"/>
                        <a:sym typeface="Work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id="298" name="Google Shape;298;gf8b35d92e7_0_1"/>
          <p:cNvPicPr preferRelativeResize="0"/>
          <p:nvPr/>
        </p:nvPicPr>
        <p:blipFill>
          <a:blip r:embed="rId5">
            <a:alphaModFix/>
          </a:blip>
          <a:stretch>
            <a:fillRect/>
          </a:stretch>
        </p:blipFill>
        <p:spPr>
          <a:xfrm>
            <a:off x="613800" y="3867450"/>
            <a:ext cx="1137456" cy="1137438"/>
          </a:xfrm>
          <a:prstGeom prst="rect">
            <a:avLst/>
          </a:prstGeom>
          <a:noFill/>
          <a:ln>
            <a:noFill/>
          </a:ln>
        </p:spPr>
      </p:pic>
      <p:pic>
        <p:nvPicPr>
          <p:cNvPr id="299" name="Google Shape;299;gf8b35d92e7_0_1"/>
          <p:cNvPicPr preferRelativeResize="0"/>
          <p:nvPr/>
        </p:nvPicPr>
        <p:blipFill>
          <a:blip r:embed="rId6">
            <a:alphaModFix/>
          </a:blip>
          <a:stretch>
            <a:fillRect/>
          </a:stretch>
        </p:blipFill>
        <p:spPr>
          <a:xfrm>
            <a:off x="1908109" y="4016296"/>
            <a:ext cx="988603" cy="988583"/>
          </a:xfrm>
          <a:prstGeom prst="rect">
            <a:avLst/>
          </a:prstGeom>
          <a:noFill/>
          <a:ln>
            <a:noFill/>
          </a:ln>
        </p:spPr>
      </p:pic>
      <p:pic>
        <p:nvPicPr>
          <p:cNvPr id="300" name="Google Shape;300;gf8b35d92e7_0_1"/>
          <p:cNvPicPr preferRelativeResize="0"/>
          <p:nvPr/>
        </p:nvPicPr>
        <p:blipFill>
          <a:blip r:embed="rId7">
            <a:alphaModFix/>
          </a:blip>
          <a:stretch>
            <a:fillRect/>
          </a:stretch>
        </p:blipFill>
        <p:spPr>
          <a:xfrm>
            <a:off x="3053567" y="3915282"/>
            <a:ext cx="1137456" cy="1137438"/>
          </a:xfrm>
          <a:prstGeom prst="rect">
            <a:avLst/>
          </a:prstGeom>
          <a:noFill/>
          <a:ln>
            <a:noFill/>
          </a:ln>
        </p:spPr>
      </p:pic>
      <p:pic>
        <p:nvPicPr>
          <p:cNvPr id="301" name="Google Shape;301;gf8b35d92e7_0_1"/>
          <p:cNvPicPr preferRelativeResize="0"/>
          <p:nvPr/>
        </p:nvPicPr>
        <p:blipFill rotWithShape="1">
          <a:blip r:embed="rId8">
            <a:alphaModFix/>
          </a:blip>
          <a:srcRect b="27395" l="0" r="0" t="18430"/>
          <a:stretch/>
        </p:blipFill>
        <p:spPr>
          <a:xfrm>
            <a:off x="4557705" y="3231130"/>
            <a:ext cx="3175251" cy="1292075"/>
          </a:xfrm>
          <a:prstGeom prst="rect">
            <a:avLst/>
          </a:prstGeom>
          <a:noFill/>
          <a:ln>
            <a:noFill/>
          </a:ln>
        </p:spPr>
      </p:pic>
      <p:pic>
        <p:nvPicPr>
          <p:cNvPr id="302" name="Google Shape;302;gf8b35d92e7_0_1"/>
          <p:cNvPicPr preferRelativeResize="0"/>
          <p:nvPr/>
        </p:nvPicPr>
        <p:blipFill rotWithShape="1">
          <a:blip r:embed="rId8">
            <a:alphaModFix/>
          </a:blip>
          <a:srcRect b="-7" l="0" r="0" t="73857"/>
          <a:stretch/>
        </p:blipFill>
        <p:spPr>
          <a:xfrm>
            <a:off x="4958505" y="4417638"/>
            <a:ext cx="3175251" cy="623699"/>
          </a:xfrm>
          <a:prstGeom prst="rect">
            <a:avLst/>
          </a:prstGeom>
          <a:noFill/>
          <a:ln>
            <a:noFill/>
          </a:ln>
        </p:spPr>
      </p:pic>
      <p:sp>
        <p:nvSpPr>
          <p:cNvPr id="303" name="Google Shape;303;gf8b35d92e7_0_1"/>
          <p:cNvSpPr txBox="1"/>
          <p:nvPr>
            <p:ph type="title"/>
          </p:nvPr>
        </p:nvSpPr>
        <p:spPr>
          <a:xfrm>
            <a:off x="311725" y="188150"/>
            <a:ext cx="51861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021546"/>
                </a:solidFill>
                <a:latin typeface="Work Sans"/>
                <a:ea typeface="Work Sans"/>
                <a:cs typeface="Work Sans"/>
                <a:sym typeface="Work Sans"/>
                <a:extLst>
                  <a:ext uri="http://customooxmlschemas.google.com/">
                    <go:slidesCustomData xmlns:go="http://customooxmlschemas.google.com/" textRoundtripDataId="6"/>
                  </a:ext>
                </a:extLst>
              </a:rPr>
              <a:t>Engaged Student Metrics</a:t>
            </a:r>
            <a:endParaRPr b="1">
              <a:solidFill>
                <a:srgbClr val="021546"/>
              </a:solidFill>
              <a:latin typeface="Work Sans"/>
              <a:ea typeface="Work Sans"/>
              <a:cs typeface="Work Sans"/>
              <a:sym typeface="Work Sans"/>
            </a:endParaRPr>
          </a:p>
          <a:p>
            <a:pPr indent="0" lvl="0" marL="0" rtl="0" algn="l">
              <a:lnSpc>
                <a:spcPct val="115000"/>
              </a:lnSpc>
              <a:spcBef>
                <a:spcPts val="500"/>
              </a:spcBef>
              <a:spcAft>
                <a:spcPts val="0"/>
              </a:spcAft>
              <a:buNone/>
            </a:pPr>
            <a:r>
              <a:rPr lang="en" sz="1100">
                <a:extLst>
                  <a:ext uri="http://customooxmlschemas.google.com/">
                    <go:slidesCustomData xmlns:go="http://customooxmlschemas.google.com/" textRoundtripDataId="7"/>
                  </a:ext>
                </a:extLst>
              </a:rPr>
              <a:t>National Engagement Numbers</a:t>
            </a:r>
            <a:r>
              <a:rPr lang="en" sz="1100">
                <a:extLst>
                  <a:ext uri="http://customooxmlschemas.google.com/">
                    <go:slidesCustomData xmlns:go="http://customooxmlschemas.google.com/" textRoundtripDataId="8"/>
                  </a:ext>
                </a:extLst>
              </a:rPr>
              <a:t> for the </a:t>
            </a:r>
            <a:r>
              <a:rPr lang="en" sz="1100">
                <a:extLst>
                  <a:ext uri="http://customooxmlschemas.google.com/">
                    <go:slidesCustomData xmlns:go="http://customooxmlschemas.google.com/" textRoundtripDataId="9"/>
                  </a:ext>
                </a:extLst>
              </a:rPr>
              <a:t>2020-2021 School Year </a:t>
            </a:r>
            <a:endParaRPr sz="1100" strike="sngStrike"/>
          </a:p>
        </p:txBody>
      </p:sp>
      <p:pic>
        <p:nvPicPr>
          <p:cNvPr id="304" name="Google Shape;304;gf8b35d92e7_0_1"/>
          <p:cNvPicPr preferRelativeResize="0"/>
          <p:nvPr/>
        </p:nvPicPr>
        <p:blipFill>
          <a:blip r:embed="rId9">
            <a:alphaModFix amt="67000"/>
          </a:blip>
          <a:stretch>
            <a:fillRect/>
          </a:stretch>
        </p:blipFill>
        <p:spPr>
          <a:xfrm>
            <a:off x="5955555" y="3125562"/>
            <a:ext cx="1484921" cy="115550"/>
          </a:xfrm>
          <a:prstGeom prst="rect">
            <a:avLst/>
          </a:prstGeom>
          <a:noFill/>
          <a:ln>
            <a:noFill/>
          </a:ln>
        </p:spPr>
      </p:pic>
      <p:sp>
        <p:nvSpPr>
          <p:cNvPr id="305" name="Google Shape;305;gf8b35d92e7_0_1"/>
          <p:cNvSpPr txBox="1"/>
          <p:nvPr/>
        </p:nvSpPr>
        <p:spPr>
          <a:xfrm>
            <a:off x="5049880" y="2906206"/>
            <a:ext cx="3754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rPr b="1" lang="en" sz="1600">
                <a:solidFill>
                  <a:srgbClr val="231F20"/>
                </a:solidFill>
                <a:latin typeface="Work Sans"/>
                <a:ea typeface="Work Sans"/>
                <a:cs typeface="Work Sans"/>
                <a:sym typeface="Work Sans"/>
              </a:rPr>
              <a:t>Student Demographics</a:t>
            </a:r>
            <a:endParaRPr>
              <a:solidFill>
                <a:srgbClr val="231F20"/>
              </a:solidFill>
              <a:latin typeface="Work Sans"/>
              <a:ea typeface="Work Sans"/>
              <a:cs typeface="Work Sans"/>
              <a:sym typeface="Work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f93397c068_0_15"/>
          <p:cNvSpPr txBox="1"/>
          <p:nvPr>
            <p:ph type="title"/>
          </p:nvPr>
        </p:nvSpPr>
        <p:spPr>
          <a:xfrm>
            <a:off x="4239150" y="668850"/>
            <a:ext cx="4540500" cy="106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950"/>
              <a:t>Get Schooled &amp; Oregon Goes to College</a:t>
            </a:r>
            <a:endParaRPr b="1" sz="2950"/>
          </a:p>
        </p:txBody>
      </p:sp>
      <p:sp>
        <p:nvSpPr>
          <p:cNvPr id="311" name="Google Shape;311;gf93397c068_0_15"/>
          <p:cNvSpPr txBox="1"/>
          <p:nvPr/>
        </p:nvSpPr>
        <p:spPr>
          <a:xfrm>
            <a:off x="4239150" y="1627900"/>
            <a:ext cx="45405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Work Sans"/>
              <a:ea typeface="Work Sans"/>
              <a:cs typeface="Work Sans"/>
              <a:sym typeface="Work Sans"/>
            </a:endParaRPr>
          </a:p>
          <a:p>
            <a:pPr indent="-317500" lvl="0" marL="457200" rtl="0" algn="l">
              <a:spcBef>
                <a:spcPts val="0"/>
              </a:spcBef>
              <a:spcAft>
                <a:spcPts val="0"/>
              </a:spcAft>
              <a:buSzPts val="1400"/>
              <a:buFont typeface="Work Sans"/>
              <a:buChar char="●"/>
            </a:pPr>
            <a:r>
              <a:rPr lang="en">
                <a:latin typeface="Work Sans"/>
                <a:ea typeface="Work Sans"/>
                <a:cs typeface="Work Sans"/>
                <a:sym typeface="Work Sans"/>
              </a:rPr>
              <a:t>Project goals directly support Meyer Memorial Trust’s Equitable Education Goal of improving college readiness among priority populations</a:t>
            </a:r>
            <a:endParaRPr>
              <a:latin typeface="Work Sans"/>
              <a:ea typeface="Work Sans"/>
              <a:cs typeface="Work Sans"/>
              <a:sym typeface="Work Sans"/>
            </a:endParaRPr>
          </a:p>
          <a:p>
            <a:pPr indent="-317500" lvl="0" marL="457200" rtl="0" algn="l">
              <a:spcBef>
                <a:spcPts val="0"/>
              </a:spcBef>
              <a:spcAft>
                <a:spcPts val="0"/>
              </a:spcAft>
              <a:buSzPts val="1400"/>
              <a:buFont typeface="Work Sans"/>
              <a:buChar char="●"/>
            </a:pPr>
            <a:r>
              <a:rPr lang="en">
                <a:latin typeface="Work Sans"/>
                <a:ea typeface="Work Sans"/>
                <a:cs typeface="Work Sans"/>
                <a:sym typeface="Work Sans"/>
              </a:rPr>
              <a:t>Working in partnership with the Oregon GEAR UP program Oregon Goes to College</a:t>
            </a:r>
            <a:endParaRPr>
              <a:latin typeface="Work Sans"/>
              <a:ea typeface="Work Sans"/>
              <a:cs typeface="Work Sans"/>
              <a:sym typeface="Work Sans"/>
            </a:endParaRPr>
          </a:p>
          <a:p>
            <a:pPr indent="-317500" lvl="0" marL="457200" rtl="0" algn="l">
              <a:spcBef>
                <a:spcPts val="0"/>
              </a:spcBef>
              <a:spcAft>
                <a:spcPts val="0"/>
              </a:spcAft>
              <a:buSzPts val="1400"/>
              <a:buFont typeface="Work Sans"/>
              <a:buChar char="●"/>
            </a:pPr>
            <a:r>
              <a:rPr lang="en">
                <a:latin typeface="Work Sans"/>
                <a:ea typeface="Work Sans"/>
                <a:cs typeface="Work Sans"/>
                <a:sym typeface="Work Sans"/>
              </a:rPr>
              <a:t>Together we have created a network of educators, schools, and communities in Oregon to share digital Get Schooled resources and supports</a:t>
            </a:r>
            <a:endParaRPr>
              <a:latin typeface="Work Sans"/>
              <a:ea typeface="Work Sans"/>
              <a:cs typeface="Work Sans"/>
              <a:sym typeface="Work Sans"/>
            </a:endParaRPr>
          </a:p>
          <a:p>
            <a:pPr indent="-317500" lvl="0" marL="457200" rtl="0" algn="l">
              <a:spcBef>
                <a:spcPts val="0"/>
              </a:spcBef>
              <a:spcAft>
                <a:spcPts val="0"/>
              </a:spcAft>
              <a:buSzPts val="1400"/>
              <a:buFont typeface="Work Sans"/>
              <a:buChar char="●"/>
            </a:pPr>
            <a:r>
              <a:rPr lang="en">
                <a:latin typeface="Work Sans"/>
                <a:ea typeface="Work Sans"/>
                <a:cs typeface="Work Sans"/>
                <a:sym typeface="Work Sans"/>
              </a:rPr>
              <a:t>Get Schooled aims to bring college access resources to Oregon youth utilizing digital platforms to increase college preparedness</a:t>
            </a:r>
            <a:endParaRPr>
              <a:latin typeface="Work Sans"/>
              <a:ea typeface="Work Sans"/>
              <a:cs typeface="Work Sans"/>
              <a:sym typeface="Work Sans"/>
            </a:endParaRPr>
          </a:p>
        </p:txBody>
      </p:sp>
      <p:pic>
        <p:nvPicPr>
          <p:cNvPr id="312" name="Google Shape;312;gf93397c068_0_15"/>
          <p:cNvPicPr preferRelativeResize="0"/>
          <p:nvPr/>
        </p:nvPicPr>
        <p:blipFill rotWithShape="1">
          <a:blip r:embed="rId3">
            <a:alphaModFix/>
          </a:blip>
          <a:srcRect b="2581" l="0" r="0" t="0"/>
          <a:stretch/>
        </p:blipFill>
        <p:spPr>
          <a:xfrm>
            <a:off x="124150" y="107850"/>
            <a:ext cx="3822976" cy="49338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6" name="Shape 316"/>
        <p:cNvGrpSpPr/>
        <p:nvPr/>
      </p:nvGrpSpPr>
      <p:grpSpPr>
        <a:xfrm>
          <a:off x="0" y="0"/>
          <a:ext cx="0" cy="0"/>
          <a:chOff x="0" y="0"/>
          <a:chExt cx="0" cy="0"/>
        </a:xfrm>
      </p:grpSpPr>
      <p:pic>
        <p:nvPicPr>
          <p:cNvPr id="317" name="Google Shape;317;gf8b35d92e7_0_104"/>
          <p:cNvPicPr preferRelativeResize="0"/>
          <p:nvPr/>
        </p:nvPicPr>
        <p:blipFill>
          <a:blip r:embed="rId4">
            <a:alphaModFix amt="67000"/>
          </a:blip>
          <a:stretch>
            <a:fillRect/>
          </a:stretch>
        </p:blipFill>
        <p:spPr>
          <a:xfrm>
            <a:off x="2970961" y="752780"/>
            <a:ext cx="2443672" cy="132975"/>
          </a:xfrm>
          <a:prstGeom prst="rect">
            <a:avLst/>
          </a:prstGeom>
          <a:noFill/>
          <a:ln>
            <a:noFill/>
          </a:ln>
        </p:spPr>
      </p:pic>
      <p:sp>
        <p:nvSpPr>
          <p:cNvPr id="318" name="Google Shape;318;gf8b35d92e7_0_104"/>
          <p:cNvSpPr txBox="1"/>
          <p:nvPr>
            <p:ph type="ctrTitle"/>
          </p:nvPr>
        </p:nvSpPr>
        <p:spPr>
          <a:xfrm>
            <a:off x="1482950" y="281539"/>
            <a:ext cx="8520600" cy="6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700">
                <a:solidFill>
                  <a:srgbClr val="021546"/>
                </a:solidFill>
                <a:latin typeface="Work Sans"/>
                <a:ea typeface="Work Sans"/>
                <a:cs typeface="Work Sans"/>
                <a:sym typeface="Work Sans"/>
                <a:extLst>
                  <a:ext uri="http://customooxmlschemas.google.com/">
                    <go:slidesCustomData xmlns:go="http://customooxmlschemas.google.com/" textRoundtripDataId="10"/>
                  </a:ext>
                </a:extLst>
              </a:rPr>
              <a:t>Helping Oregon’s Youth Get to College</a:t>
            </a:r>
            <a:endParaRPr b="1" sz="2600">
              <a:solidFill>
                <a:srgbClr val="021546"/>
              </a:solidFill>
              <a:latin typeface="Helvetica Neue"/>
              <a:ea typeface="Helvetica Neue"/>
              <a:cs typeface="Helvetica Neue"/>
              <a:sym typeface="Helvetica Neue"/>
            </a:endParaRPr>
          </a:p>
        </p:txBody>
      </p:sp>
      <p:pic>
        <p:nvPicPr>
          <p:cNvPr id="319" name="Google Shape;319;gf8b35d92e7_0_104"/>
          <p:cNvPicPr preferRelativeResize="0"/>
          <p:nvPr/>
        </p:nvPicPr>
        <p:blipFill>
          <a:blip r:embed="rId5">
            <a:alphaModFix/>
          </a:blip>
          <a:stretch>
            <a:fillRect/>
          </a:stretch>
        </p:blipFill>
        <p:spPr>
          <a:xfrm>
            <a:off x="188300" y="186050"/>
            <a:ext cx="1152127" cy="998538"/>
          </a:xfrm>
          <a:prstGeom prst="rect">
            <a:avLst/>
          </a:prstGeom>
          <a:noFill/>
          <a:ln>
            <a:noFill/>
          </a:ln>
        </p:spPr>
      </p:pic>
      <p:sp>
        <p:nvSpPr>
          <p:cNvPr id="320" name="Google Shape;320;gf8b35d92e7_0_104"/>
          <p:cNvSpPr txBox="1"/>
          <p:nvPr/>
        </p:nvSpPr>
        <p:spPr>
          <a:xfrm>
            <a:off x="188300" y="1215100"/>
            <a:ext cx="5655300" cy="23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latin typeface="Work Sans"/>
                <a:ea typeface="Work Sans"/>
                <a:cs typeface="Work Sans"/>
                <a:sym typeface="Work Sans"/>
              </a:rPr>
              <a:t>Personalized Text Support </a:t>
            </a:r>
            <a:r>
              <a:rPr b="1" lang="en">
                <a:latin typeface="Work Sans"/>
                <a:ea typeface="Work Sans"/>
                <a:cs typeface="Work Sans"/>
                <a:sym typeface="Work Sans"/>
              </a:rPr>
              <a:t>&amp;</a:t>
            </a:r>
            <a:r>
              <a:rPr b="1" lang="en">
                <a:solidFill>
                  <a:srgbClr val="000000"/>
                </a:solidFill>
                <a:latin typeface="Work Sans"/>
                <a:ea typeface="Work Sans"/>
                <a:cs typeface="Work Sans"/>
                <a:sym typeface="Work Sans"/>
              </a:rPr>
              <a:t> Me</a:t>
            </a:r>
            <a:r>
              <a:rPr b="1" lang="en">
                <a:latin typeface="Work Sans"/>
                <a:ea typeface="Work Sans"/>
                <a:cs typeface="Work Sans"/>
                <a:sym typeface="Work Sans"/>
              </a:rPr>
              <a:t>aningful Content</a:t>
            </a:r>
            <a:endParaRPr b="1">
              <a:solidFill>
                <a:srgbClr val="000000"/>
              </a:solidFill>
              <a:latin typeface="Work Sans"/>
              <a:ea typeface="Work Sans"/>
              <a:cs typeface="Work Sans"/>
              <a:sym typeface="Work Sans"/>
            </a:endParaRPr>
          </a:p>
          <a:p>
            <a:pPr indent="-317500" lvl="0" marL="457200" rtl="0" algn="l">
              <a:spcBef>
                <a:spcPts val="0"/>
              </a:spcBef>
              <a:spcAft>
                <a:spcPts val="0"/>
              </a:spcAft>
              <a:buSzPts val="1400"/>
              <a:buFont typeface="Work Sans"/>
              <a:buAutoNum type="arabicPeriod"/>
            </a:pPr>
            <a:r>
              <a:rPr lang="en">
                <a:latin typeface="Work Sans"/>
                <a:ea typeface="Work Sans"/>
                <a:cs typeface="Work Sans"/>
                <a:sym typeface="Work Sans"/>
              </a:rPr>
              <a:t>#Oregon textline to share state-specific content and deadlines, as well as general nudges and remInders</a:t>
            </a:r>
            <a:endParaRPr>
              <a:latin typeface="Work Sans"/>
              <a:ea typeface="Work Sans"/>
              <a:cs typeface="Work Sans"/>
              <a:sym typeface="Work Sans"/>
            </a:endParaRPr>
          </a:p>
          <a:p>
            <a:pPr indent="-317500" lvl="0" marL="457200" rtl="0" algn="l">
              <a:spcBef>
                <a:spcPts val="0"/>
              </a:spcBef>
              <a:spcAft>
                <a:spcPts val="0"/>
              </a:spcAft>
              <a:buSzPts val="1400"/>
              <a:buFont typeface="Work Sans"/>
              <a:buAutoNum type="arabicPeriod"/>
            </a:pPr>
            <a:r>
              <a:rPr lang="en">
                <a:latin typeface="Work Sans"/>
                <a:ea typeface="Work Sans"/>
                <a:cs typeface="Work Sans"/>
                <a:sym typeface="Work Sans"/>
              </a:rPr>
              <a:t>Digital college advisors on the textline to answer questions and support students outside of regular school hours</a:t>
            </a:r>
            <a:endParaRPr>
              <a:latin typeface="Work Sans"/>
              <a:ea typeface="Work Sans"/>
              <a:cs typeface="Work Sans"/>
              <a:sym typeface="Work Sans"/>
            </a:endParaRPr>
          </a:p>
          <a:p>
            <a:pPr indent="0" lvl="0" marL="0" rtl="0" algn="l">
              <a:spcBef>
                <a:spcPts val="0"/>
              </a:spcBef>
              <a:spcAft>
                <a:spcPts val="0"/>
              </a:spcAft>
              <a:buNone/>
            </a:pPr>
            <a:r>
              <a:rPr b="1" lang="en">
                <a:latin typeface="Work Sans"/>
                <a:ea typeface="Work Sans"/>
                <a:cs typeface="Work Sans"/>
                <a:sym typeface="Work Sans"/>
              </a:rPr>
              <a:t>Social Media &amp; Videos</a:t>
            </a:r>
            <a:endParaRPr b="1">
              <a:latin typeface="Work Sans"/>
              <a:ea typeface="Work Sans"/>
              <a:cs typeface="Work Sans"/>
              <a:sym typeface="Work Sans"/>
            </a:endParaRPr>
          </a:p>
          <a:p>
            <a:pPr indent="-317500" lvl="0" marL="457200" rtl="0" algn="l">
              <a:spcBef>
                <a:spcPts val="0"/>
              </a:spcBef>
              <a:spcAft>
                <a:spcPts val="0"/>
              </a:spcAft>
              <a:buSzPts val="1400"/>
              <a:buFont typeface="Work Sans"/>
              <a:buAutoNum type="arabicPeriod"/>
            </a:pPr>
            <a:r>
              <a:rPr lang="en">
                <a:latin typeface="Work Sans"/>
                <a:ea typeface="Work Sans"/>
                <a:cs typeface="Work Sans"/>
                <a:sym typeface="Work Sans"/>
              </a:rPr>
              <a:t>Geo-targeted social media campaigns to share </a:t>
            </a:r>
            <a:r>
              <a:rPr lang="en">
                <a:latin typeface="Work Sans"/>
                <a:ea typeface="Work Sans"/>
                <a:cs typeface="Work Sans"/>
                <a:sym typeface="Work Sans"/>
              </a:rPr>
              <a:t>important</a:t>
            </a:r>
            <a:r>
              <a:rPr lang="en">
                <a:latin typeface="Work Sans"/>
                <a:ea typeface="Work Sans"/>
                <a:cs typeface="Work Sans"/>
                <a:sym typeface="Work Sans"/>
              </a:rPr>
              <a:t> information and free resources (Get Schooled free essay review, Oregon college fairs, etc)</a:t>
            </a:r>
            <a:endParaRPr>
              <a:latin typeface="Work Sans"/>
              <a:ea typeface="Work Sans"/>
              <a:cs typeface="Work Sans"/>
              <a:sym typeface="Work Sans"/>
            </a:endParaRPr>
          </a:p>
          <a:p>
            <a:pPr indent="-317500" lvl="0" marL="457200" rtl="0" algn="l">
              <a:spcBef>
                <a:spcPts val="0"/>
              </a:spcBef>
              <a:spcAft>
                <a:spcPts val="0"/>
              </a:spcAft>
              <a:buSzPts val="1400"/>
              <a:buFont typeface="Work Sans"/>
              <a:buAutoNum type="arabicPeriod"/>
            </a:pPr>
            <a:r>
              <a:rPr lang="en">
                <a:latin typeface="Work Sans"/>
                <a:ea typeface="Work Sans"/>
                <a:cs typeface="Work Sans"/>
                <a:sym typeface="Work Sans"/>
              </a:rPr>
              <a:t>Short, compelling videos to walk students through different components of </a:t>
            </a:r>
            <a:r>
              <a:rPr lang="en">
                <a:latin typeface="Work Sans"/>
                <a:ea typeface="Work Sans"/>
                <a:cs typeface="Work Sans"/>
                <a:sym typeface="Work Sans"/>
              </a:rPr>
              <a:t>the</a:t>
            </a:r>
            <a:r>
              <a:rPr lang="en">
                <a:latin typeface="Work Sans"/>
                <a:ea typeface="Work Sans"/>
                <a:cs typeface="Work Sans"/>
                <a:sym typeface="Work Sans"/>
              </a:rPr>
              <a:t> college application process</a:t>
            </a:r>
            <a:endParaRPr>
              <a:latin typeface="Work Sans"/>
              <a:ea typeface="Work Sans"/>
              <a:cs typeface="Work Sans"/>
              <a:sym typeface="Work Sans"/>
            </a:endParaRPr>
          </a:p>
        </p:txBody>
      </p:sp>
      <p:sp>
        <p:nvSpPr>
          <p:cNvPr id="321" name="Google Shape;321;gf8b35d92e7_0_104"/>
          <p:cNvSpPr/>
          <p:nvPr/>
        </p:nvSpPr>
        <p:spPr>
          <a:xfrm>
            <a:off x="340700" y="4017750"/>
            <a:ext cx="2443800" cy="821700"/>
          </a:xfrm>
          <a:prstGeom prst="roundRect">
            <a:avLst>
              <a:gd fmla="val 16667" name="adj"/>
            </a:avLst>
          </a:prstGeom>
          <a:gradFill>
            <a:gsLst>
              <a:gs pos="0">
                <a:srgbClr val="FED800"/>
              </a:gs>
              <a:gs pos="100000">
                <a:srgbClr val="FDA900"/>
              </a:gs>
            </a:gsLst>
            <a:lin ang="2698631"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Work Sans"/>
                <a:ea typeface="Work Sans"/>
                <a:cs typeface="Work Sans"/>
                <a:sym typeface="Work Sans"/>
              </a:rPr>
              <a:t>30 Oregon high schools have already signed up for the campaign</a:t>
            </a:r>
            <a:endParaRPr sz="100"/>
          </a:p>
        </p:txBody>
      </p:sp>
      <p:pic>
        <p:nvPicPr>
          <p:cNvPr id="322" name="Google Shape;322;gf8b35d92e7_0_104"/>
          <p:cNvPicPr preferRelativeResize="0"/>
          <p:nvPr/>
        </p:nvPicPr>
        <p:blipFill rotWithShape="1">
          <a:blip r:embed="rId6">
            <a:alphaModFix/>
          </a:blip>
          <a:srcRect b="12719" l="7506" r="5710" t="14764"/>
          <a:stretch/>
        </p:blipFill>
        <p:spPr>
          <a:xfrm>
            <a:off x="5746954" y="1422675"/>
            <a:ext cx="3154425" cy="1976751"/>
          </a:xfrm>
          <a:prstGeom prst="rect">
            <a:avLst/>
          </a:prstGeom>
          <a:noFill/>
          <a:ln>
            <a:noFill/>
          </a:ln>
        </p:spPr>
      </p:pic>
      <p:sp>
        <p:nvSpPr>
          <p:cNvPr id="323" name="Google Shape;323;gf8b35d92e7_0_104"/>
          <p:cNvSpPr txBox="1"/>
          <p:nvPr/>
        </p:nvSpPr>
        <p:spPr>
          <a:xfrm>
            <a:off x="5679413" y="3379600"/>
            <a:ext cx="3289500" cy="52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 sz="900">
                <a:latin typeface="Work Sans"/>
                <a:ea typeface="Work Sans"/>
                <a:cs typeface="Work Sans"/>
                <a:sym typeface="Work Sans"/>
              </a:rPr>
              <a:t>Students from North Douglas HS in Drain, OR. Students from this small, rural school are utilizing our resources to help all of their students succeed after high school. Often schools like North Douglas don’t get these types of external supports and resources, especially free of cost to the educator, students, and school. </a:t>
            </a:r>
            <a:endParaRPr i="1" sz="900">
              <a:latin typeface="Work Sans"/>
              <a:ea typeface="Work Sans"/>
              <a:cs typeface="Work Sans"/>
              <a:sym typeface="Work Sans"/>
            </a:endParaRPr>
          </a:p>
        </p:txBody>
      </p:sp>
      <p:sp>
        <p:nvSpPr>
          <p:cNvPr id="324" name="Google Shape;324;gf8b35d92e7_0_104"/>
          <p:cNvSpPr/>
          <p:nvPr/>
        </p:nvSpPr>
        <p:spPr>
          <a:xfrm>
            <a:off x="2970950" y="4017750"/>
            <a:ext cx="2443800" cy="821700"/>
          </a:xfrm>
          <a:prstGeom prst="roundRect">
            <a:avLst>
              <a:gd fmla="val 16667" name="adj"/>
            </a:avLst>
          </a:prstGeom>
          <a:gradFill>
            <a:gsLst>
              <a:gs pos="0">
                <a:srgbClr val="FED800"/>
              </a:gs>
              <a:gs pos="100000">
                <a:srgbClr val="FDA900"/>
              </a:gs>
            </a:gsLst>
            <a:lin ang="2698631" scaled="0"/>
          </a:gra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latin typeface="Work Sans"/>
                <a:ea typeface="Work Sans"/>
                <a:cs typeface="Work Sans"/>
                <a:sym typeface="Work Sans"/>
              </a:rPr>
              <a:t>Thousands of Oregon </a:t>
            </a:r>
            <a:r>
              <a:rPr b="1" lang="en" sz="1200">
                <a:latin typeface="Work Sans"/>
                <a:ea typeface="Work Sans"/>
                <a:cs typeface="Work Sans"/>
                <a:sym typeface="Work Sans"/>
              </a:rPr>
              <a:t>youth</a:t>
            </a:r>
            <a:r>
              <a:rPr b="1" lang="en" sz="1200">
                <a:latin typeface="Work Sans"/>
                <a:ea typeface="Work Sans"/>
                <a:cs typeface="Work Sans"/>
                <a:sym typeface="Work Sans"/>
              </a:rPr>
              <a:t> have already used Get Schooled digital </a:t>
            </a:r>
            <a:r>
              <a:rPr b="1" lang="en" sz="1200">
                <a:latin typeface="Work Sans"/>
                <a:ea typeface="Work Sans"/>
                <a:cs typeface="Work Sans"/>
                <a:sym typeface="Work Sans"/>
              </a:rPr>
              <a:t>resources!</a:t>
            </a:r>
            <a:endParaRPr sz="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f8b35d92e7_0_404"/>
          <p:cNvSpPr txBox="1"/>
          <p:nvPr>
            <p:ph type="title"/>
          </p:nvPr>
        </p:nvSpPr>
        <p:spPr>
          <a:xfrm>
            <a:off x="222850" y="267050"/>
            <a:ext cx="8002500" cy="52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960"/>
              <a:t>2021 </a:t>
            </a:r>
            <a:r>
              <a:rPr b="1" lang="en" sz="2960">
                <a:latin typeface="Work Sans"/>
                <a:ea typeface="Work Sans"/>
                <a:cs typeface="Work Sans"/>
                <a:sym typeface="Work Sans"/>
              </a:rPr>
              <a:t>Oregon College Challenge</a:t>
            </a:r>
            <a:endParaRPr b="1" sz="2870">
              <a:latin typeface="Work Sans"/>
              <a:ea typeface="Work Sans"/>
              <a:cs typeface="Work Sans"/>
              <a:sym typeface="Work Sans"/>
            </a:endParaRPr>
          </a:p>
        </p:txBody>
      </p:sp>
      <p:sp>
        <p:nvSpPr>
          <p:cNvPr id="330" name="Google Shape;330;gf8b35d92e7_0_404"/>
          <p:cNvSpPr txBox="1"/>
          <p:nvPr/>
        </p:nvSpPr>
        <p:spPr>
          <a:xfrm>
            <a:off x="222850" y="1041625"/>
            <a:ext cx="8620800" cy="140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latin typeface="Work Sans"/>
                <a:ea typeface="Work Sans"/>
                <a:cs typeface="Work Sans"/>
                <a:sym typeface="Work Sans"/>
              </a:rPr>
              <a:t>Ru</a:t>
            </a:r>
            <a:r>
              <a:rPr lang="en" sz="1600">
                <a:solidFill>
                  <a:schemeClr val="dk1"/>
                </a:solidFill>
                <a:latin typeface="Work Sans"/>
                <a:ea typeface="Work Sans"/>
                <a:cs typeface="Work Sans"/>
                <a:sym typeface="Work Sans"/>
              </a:rPr>
              <a:t>ral high schools in the state of Oregon are currently invited to participate in a friendly school-based competition. The Oregon College Challenge will focus on improving college access metrics like FAFSA and college applications for the 2021-2022 school year and motivate young people to </a:t>
            </a:r>
            <a:r>
              <a:rPr lang="en" sz="1600">
                <a:solidFill>
                  <a:schemeClr val="dk1"/>
                </a:solidFill>
                <a:latin typeface="Work Sans"/>
                <a:ea typeface="Work Sans"/>
                <a:cs typeface="Work Sans"/>
                <a:sym typeface="Work Sans"/>
              </a:rPr>
              <a:t>complete</a:t>
            </a:r>
            <a:r>
              <a:rPr lang="en" sz="1600">
                <a:solidFill>
                  <a:schemeClr val="dk1"/>
                </a:solidFill>
                <a:latin typeface="Work Sans"/>
                <a:ea typeface="Work Sans"/>
                <a:cs typeface="Work Sans"/>
                <a:sym typeface="Work Sans"/>
              </a:rPr>
              <a:t> key milestones. Through this campaign, we aspire to:</a:t>
            </a:r>
            <a:endParaRPr sz="1600">
              <a:latin typeface="Work Sans"/>
              <a:ea typeface="Work Sans"/>
              <a:cs typeface="Work Sans"/>
              <a:sym typeface="Work Sans"/>
            </a:endParaRPr>
          </a:p>
        </p:txBody>
      </p:sp>
      <p:sp>
        <p:nvSpPr>
          <p:cNvPr id="331" name="Google Shape;331;gf8b35d92e7_0_404"/>
          <p:cNvSpPr txBox="1"/>
          <p:nvPr/>
        </p:nvSpPr>
        <p:spPr>
          <a:xfrm>
            <a:off x="222850" y="2571750"/>
            <a:ext cx="8724600" cy="2191200"/>
          </a:xfrm>
          <a:prstGeom prst="rect">
            <a:avLst/>
          </a:prstGeom>
          <a:noFill/>
          <a:ln>
            <a:noFill/>
          </a:ln>
        </p:spPr>
        <p:txBody>
          <a:bodyPr anchorCtr="0" anchor="t" bIns="91425" lIns="91425" spcFirstLastPara="1" rIns="91425" wrap="square" tIns="91425">
            <a:spAutoFit/>
          </a:bodyPr>
          <a:lstStyle/>
          <a:p>
            <a:pPr indent="-333375" lvl="0" marL="457200" rtl="0" algn="l">
              <a:lnSpc>
                <a:spcPct val="115000"/>
              </a:lnSpc>
              <a:spcBef>
                <a:spcPts val="0"/>
              </a:spcBef>
              <a:spcAft>
                <a:spcPts val="0"/>
              </a:spcAft>
              <a:buClr>
                <a:schemeClr val="dk1"/>
              </a:buClr>
              <a:buSzPts val="1650"/>
              <a:buFont typeface="Work Sans"/>
              <a:buChar char="■"/>
            </a:pPr>
            <a:r>
              <a:rPr lang="en" sz="1650">
                <a:solidFill>
                  <a:schemeClr val="dk1"/>
                </a:solidFill>
                <a:latin typeface="Work Sans"/>
                <a:ea typeface="Work Sans"/>
                <a:cs typeface="Work Sans"/>
                <a:sym typeface="Work Sans"/>
              </a:rPr>
              <a:t>Increase FAFSA completion rates in participating high schools by 3%</a:t>
            </a:r>
            <a:endParaRPr sz="1650">
              <a:solidFill>
                <a:schemeClr val="dk1"/>
              </a:solidFill>
              <a:latin typeface="Work Sans"/>
              <a:ea typeface="Work Sans"/>
              <a:cs typeface="Work Sans"/>
              <a:sym typeface="Work Sans"/>
            </a:endParaRPr>
          </a:p>
          <a:p>
            <a:pPr indent="-333375" lvl="0" marL="457200" rtl="0" algn="l">
              <a:lnSpc>
                <a:spcPct val="115000"/>
              </a:lnSpc>
              <a:spcBef>
                <a:spcPts val="0"/>
              </a:spcBef>
              <a:spcAft>
                <a:spcPts val="0"/>
              </a:spcAft>
              <a:buClr>
                <a:schemeClr val="dk1"/>
              </a:buClr>
              <a:buSzPts val="1650"/>
              <a:buFont typeface="Work Sans"/>
              <a:buChar char="■"/>
            </a:pPr>
            <a:r>
              <a:rPr lang="en" sz="1650">
                <a:solidFill>
                  <a:schemeClr val="dk1"/>
                </a:solidFill>
                <a:latin typeface="Work Sans"/>
                <a:ea typeface="Work Sans"/>
                <a:cs typeface="Work Sans"/>
                <a:sym typeface="Work Sans"/>
              </a:rPr>
              <a:t>Encourage students to </a:t>
            </a:r>
            <a:r>
              <a:rPr b="1" lang="en" sz="1650" u="sng">
                <a:solidFill>
                  <a:schemeClr val="hlink"/>
                </a:solidFill>
                <a:latin typeface="Work Sans"/>
                <a:ea typeface="Work Sans"/>
                <a:cs typeface="Work Sans"/>
                <a:sym typeface="Work Sans"/>
                <a:hlinkClick r:id="rId3"/>
              </a:rPr>
              <a:t>submit an essay</a:t>
            </a:r>
            <a:r>
              <a:rPr lang="en" sz="1650">
                <a:solidFill>
                  <a:schemeClr val="dk1"/>
                </a:solidFill>
                <a:latin typeface="Work Sans"/>
                <a:ea typeface="Work Sans"/>
                <a:cs typeface="Work Sans"/>
                <a:sym typeface="Work Sans"/>
              </a:rPr>
              <a:t> (scholarship essay or college application essay) for FREE feedback from a trained professional</a:t>
            </a:r>
            <a:endParaRPr sz="1650">
              <a:solidFill>
                <a:schemeClr val="dk1"/>
              </a:solidFill>
              <a:latin typeface="Work Sans"/>
              <a:ea typeface="Work Sans"/>
              <a:cs typeface="Work Sans"/>
              <a:sym typeface="Work Sans"/>
            </a:endParaRPr>
          </a:p>
          <a:p>
            <a:pPr indent="-333375" lvl="0" marL="457200" rtl="0" algn="l">
              <a:lnSpc>
                <a:spcPct val="115000"/>
              </a:lnSpc>
              <a:spcBef>
                <a:spcPts val="0"/>
              </a:spcBef>
              <a:spcAft>
                <a:spcPts val="0"/>
              </a:spcAft>
              <a:buClr>
                <a:schemeClr val="dk1"/>
              </a:buClr>
              <a:buSzPts val="1650"/>
              <a:buFont typeface="Work Sans"/>
              <a:buChar char="■"/>
            </a:pPr>
            <a:r>
              <a:rPr lang="en" sz="1650">
                <a:solidFill>
                  <a:schemeClr val="dk1"/>
                </a:solidFill>
                <a:latin typeface="Work Sans"/>
                <a:ea typeface="Work Sans"/>
                <a:cs typeface="Work Sans"/>
                <a:sym typeface="Work Sans"/>
              </a:rPr>
              <a:t>Encourage students to sign up for the</a:t>
            </a:r>
            <a:r>
              <a:rPr b="1" lang="en" sz="1650">
                <a:solidFill>
                  <a:schemeClr val="dk1"/>
                </a:solidFill>
                <a:latin typeface="Work Sans"/>
                <a:ea typeface="Work Sans"/>
                <a:cs typeface="Work Sans"/>
                <a:sym typeface="Work Sans"/>
              </a:rPr>
              <a:t> #Oregon </a:t>
            </a:r>
            <a:r>
              <a:rPr lang="en" sz="1650">
                <a:solidFill>
                  <a:schemeClr val="dk1"/>
                </a:solidFill>
                <a:latin typeface="Work Sans"/>
                <a:ea typeface="Work Sans"/>
                <a:cs typeface="Work Sans"/>
                <a:sym typeface="Work Sans"/>
              </a:rPr>
              <a:t>textline to have their college and career questions answered</a:t>
            </a:r>
            <a:endParaRPr sz="1650">
              <a:solidFill>
                <a:schemeClr val="dk1"/>
              </a:solidFill>
              <a:latin typeface="Work Sans"/>
              <a:ea typeface="Work Sans"/>
              <a:cs typeface="Work Sans"/>
              <a:sym typeface="Work Sans"/>
            </a:endParaRPr>
          </a:p>
          <a:p>
            <a:pPr indent="-333375" lvl="0" marL="457200" rtl="0" algn="l">
              <a:lnSpc>
                <a:spcPct val="115000"/>
              </a:lnSpc>
              <a:spcBef>
                <a:spcPts val="0"/>
              </a:spcBef>
              <a:spcAft>
                <a:spcPts val="0"/>
              </a:spcAft>
              <a:buClr>
                <a:schemeClr val="dk1"/>
              </a:buClr>
              <a:buSzPts val="1650"/>
              <a:buFont typeface="Work Sans"/>
              <a:buChar char="■"/>
            </a:pPr>
            <a:r>
              <a:rPr lang="en" sz="1650">
                <a:solidFill>
                  <a:schemeClr val="dk1"/>
                </a:solidFill>
                <a:latin typeface="Work Sans"/>
                <a:ea typeface="Work Sans"/>
                <a:cs typeface="Work Sans"/>
                <a:sym typeface="Work Sans"/>
              </a:rPr>
              <a:t>Provide school educators and administrators with free resources to help their students be successful</a:t>
            </a:r>
            <a:endParaRPr sz="1650">
              <a:solidFill>
                <a:schemeClr val="dk1"/>
              </a:solidFill>
              <a:latin typeface="Work Sans"/>
              <a:ea typeface="Work Sans"/>
              <a:cs typeface="Work Sans"/>
              <a:sym typeface="Work Sans"/>
            </a:endParaRPr>
          </a:p>
        </p:txBody>
      </p:sp>
      <p:pic>
        <p:nvPicPr>
          <p:cNvPr id="332" name="Google Shape;332;gf8b35d92e7_0_404"/>
          <p:cNvPicPr preferRelativeResize="0"/>
          <p:nvPr/>
        </p:nvPicPr>
        <p:blipFill>
          <a:blip r:embed="rId4">
            <a:alphaModFix/>
          </a:blip>
          <a:stretch>
            <a:fillRect/>
          </a:stretch>
        </p:blipFill>
        <p:spPr>
          <a:xfrm>
            <a:off x="2611125" y="670675"/>
            <a:ext cx="3844226" cy="370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f8b35d92e7_0_474"/>
          <p:cNvSpPr txBox="1"/>
          <p:nvPr/>
        </p:nvSpPr>
        <p:spPr>
          <a:xfrm>
            <a:off x="311700" y="192873"/>
            <a:ext cx="8520600" cy="5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950">
                <a:solidFill>
                  <a:schemeClr val="dk1"/>
                </a:solidFill>
                <a:latin typeface="Work Sans"/>
                <a:ea typeface="Work Sans"/>
                <a:cs typeface="Work Sans"/>
                <a:sym typeface="Work Sans"/>
              </a:rPr>
              <a:t>Small Group Discussions</a:t>
            </a:r>
            <a:endParaRPr b="1" sz="2950">
              <a:solidFill>
                <a:schemeClr val="dk1"/>
              </a:solidFill>
              <a:latin typeface="Work Sans"/>
              <a:ea typeface="Work Sans"/>
              <a:cs typeface="Work Sans"/>
              <a:sym typeface="Work Sans"/>
            </a:endParaRPr>
          </a:p>
          <a:p>
            <a:pPr indent="0" lvl="0" marL="0" rtl="0" algn="l">
              <a:spcBef>
                <a:spcPts val="0"/>
              </a:spcBef>
              <a:spcAft>
                <a:spcPts val="0"/>
              </a:spcAft>
              <a:buClr>
                <a:schemeClr val="dk1"/>
              </a:buClr>
              <a:buSzPts val="1100"/>
              <a:buFont typeface="Arial"/>
              <a:buNone/>
            </a:pPr>
            <a:r>
              <a:t/>
            </a:r>
            <a:endParaRPr sz="2700">
              <a:solidFill>
                <a:srgbClr val="021546"/>
              </a:solidFill>
              <a:latin typeface="Work Sans"/>
              <a:ea typeface="Work Sans"/>
              <a:cs typeface="Work Sans"/>
              <a:sym typeface="Work Sans"/>
            </a:endParaRPr>
          </a:p>
          <a:p>
            <a:pPr indent="0" lvl="0" marL="0" rtl="0" algn="l">
              <a:spcBef>
                <a:spcPts val="0"/>
              </a:spcBef>
              <a:spcAft>
                <a:spcPts val="0"/>
              </a:spcAft>
              <a:buClr>
                <a:schemeClr val="dk1"/>
              </a:buClr>
              <a:buSzPts val="1100"/>
              <a:buFont typeface="Arial"/>
              <a:buNone/>
            </a:pPr>
            <a:r>
              <a:t/>
            </a:r>
            <a:endParaRPr sz="2700">
              <a:solidFill>
                <a:srgbClr val="021546"/>
              </a:solidFill>
              <a:latin typeface="Work Sans"/>
              <a:ea typeface="Work Sans"/>
              <a:cs typeface="Work Sans"/>
              <a:sym typeface="Work Sans"/>
            </a:endParaRPr>
          </a:p>
        </p:txBody>
      </p:sp>
      <p:sp>
        <p:nvSpPr>
          <p:cNvPr id="338" name="Google Shape;338;gf8b35d92e7_0_474"/>
          <p:cNvSpPr txBox="1"/>
          <p:nvPr/>
        </p:nvSpPr>
        <p:spPr>
          <a:xfrm>
            <a:off x="311700" y="1166475"/>
            <a:ext cx="8073600" cy="366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b="1" lang="en" sz="1600">
                <a:solidFill>
                  <a:srgbClr val="00BFDF"/>
                </a:solidFill>
                <a:latin typeface="Work Sans"/>
                <a:ea typeface="Work Sans"/>
                <a:cs typeface="Work Sans"/>
                <a:sym typeface="Work Sans"/>
              </a:rPr>
              <a:t>Partnership:</a:t>
            </a:r>
            <a:r>
              <a:rPr b="1" lang="en" sz="1600">
                <a:solidFill>
                  <a:srgbClr val="00BFDF"/>
                </a:solidFill>
                <a:latin typeface="Work Sans"/>
                <a:ea typeface="Work Sans"/>
                <a:cs typeface="Work Sans"/>
                <a:sym typeface="Work Sans"/>
              </a:rPr>
              <a:t> </a:t>
            </a:r>
            <a:r>
              <a:rPr lang="en" sz="1600">
                <a:solidFill>
                  <a:schemeClr val="dk1"/>
                </a:solidFill>
                <a:latin typeface="Work Sans"/>
                <a:ea typeface="Work Sans"/>
                <a:cs typeface="Work Sans"/>
                <a:sym typeface="Work Sans"/>
              </a:rPr>
              <a:t>How can my school/program partner with Get Schooled? </a:t>
            </a:r>
            <a:r>
              <a:rPr lang="en" sz="1600">
                <a:solidFill>
                  <a:schemeClr val="dk1"/>
                </a:solidFill>
                <a:latin typeface="Work Sans"/>
                <a:ea typeface="Work Sans"/>
                <a:cs typeface="Work Sans"/>
                <a:sym typeface="Work Sans"/>
              </a:rPr>
              <a:t>What would our partnership look like and/or </a:t>
            </a:r>
            <a:r>
              <a:rPr lang="en" sz="1600">
                <a:solidFill>
                  <a:schemeClr val="dk1"/>
                </a:solidFill>
                <a:latin typeface="Work Sans"/>
                <a:ea typeface="Work Sans"/>
                <a:cs typeface="Work Sans"/>
                <a:sym typeface="Work Sans"/>
              </a:rPr>
              <a:t>consist</a:t>
            </a:r>
            <a:r>
              <a:rPr lang="en" sz="1600">
                <a:solidFill>
                  <a:schemeClr val="dk1"/>
                </a:solidFill>
                <a:latin typeface="Work Sans"/>
                <a:ea typeface="Work Sans"/>
                <a:cs typeface="Work Sans"/>
                <a:sym typeface="Work Sans"/>
              </a:rPr>
              <a:t> of?</a:t>
            </a:r>
            <a:endParaRPr sz="1600">
              <a:solidFill>
                <a:schemeClr val="dk1"/>
              </a:solidFill>
              <a:latin typeface="Work Sans"/>
              <a:ea typeface="Work Sans"/>
              <a:cs typeface="Work Sans"/>
              <a:sym typeface="Work Sans"/>
            </a:endParaRPr>
          </a:p>
          <a:p>
            <a:pPr indent="0" lvl="0" marL="0" rtl="0" algn="l">
              <a:lnSpc>
                <a:spcPct val="100000"/>
              </a:lnSpc>
              <a:spcBef>
                <a:spcPts val="0"/>
              </a:spcBef>
              <a:spcAft>
                <a:spcPts val="0"/>
              </a:spcAft>
              <a:buSzPts val="1100"/>
              <a:buNone/>
            </a:pPr>
            <a:r>
              <a:t/>
            </a:r>
            <a:endParaRPr sz="1600">
              <a:solidFill>
                <a:schemeClr val="dk1"/>
              </a:solidFill>
              <a:latin typeface="Work Sans"/>
              <a:ea typeface="Work Sans"/>
              <a:cs typeface="Work Sans"/>
              <a:sym typeface="Work Sans"/>
            </a:endParaRPr>
          </a:p>
          <a:p>
            <a:pPr indent="0" lvl="0" marL="0" rtl="0" algn="l">
              <a:lnSpc>
                <a:spcPct val="100000"/>
              </a:lnSpc>
              <a:spcBef>
                <a:spcPts val="0"/>
              </a:spcBef>
              <a:spcAft>
                <a:spcPts val="0"/>
              </a:spcAft>
              <a:buSzPts val="1100"/>
              <a:buNone/>
            </a:pPr>
            <a:r>
              <a:rPr b="1" lang="en" sz="1600">
                <a:solidFill>
                  <a:srgbClr val="00BFDF"/>
                </a:solidFill>
                <a:latin typeface="Work Sans"/>
                <a:ea typeface="Work Sans"/>
                <a:cs typeface="Work Sans"/>
                <a:sym typeface="Work Sans"/>
              </a:rPr>
              <a:t>Practices:</a:t>
            </a:r>
            <a:r>
              <a:rPr lang="en" sz="1600">
                <a:solidFill>
                  <a:schemeClr val="dk1"/>
                </a:solidFill>
                <a:latin typeface="Work Sans"/>
                <a:ea typeface="Work Sans"/>
                <a:cs typeface="Work Sans"/>
                <a:sym typeface="Work Sans"/>
              </a:rPr>
              <a:t> What are the most effective student engagement practices? (how do we get students to use digital resources?)</a:t>
            </a:r>
            <a:endParaRPr sz="1600">
              <a:solidFill>
                <a:schemeClr val="dk1"/>
              </a:solidFill>
              <a:latin typeface="Work Sans"/>
              <a:ea typeface="Work Sans"/>
              <a:cs typeface="Work Sans"/>
              <a:sym typeface="Work Sans"/>
            </a:endParaRPr>
          </a:p>
          <a:p>
            <a:pPr indent="0" lvl="0" marL="0" rtl="0" algn="l">
              <a:lnSpc>
                <a:spcPct val="100000"/>
              </a:lnSpc>
              <a:spcBef>
                <a:spcPts val="0"/>
              </a:spcBef>
              <a:spcAft>
                <a:spcPts val="0"/>
              </a:spcAft>
              <a:buSzPts val="1100"/>
              <a:buNone/>
            </a:pPr>
            <a:r>
              <a:t/>
            </a:r>
            <a:endParaRPr sz="1600">
              <a:solidFill>
                <a:schemeClr val="dk1"/>
              </a:solidFill>
              <a:latin typeface="Work Sans"/>
              <a:ea typeface="Work Sans"/>
              <a:cs typeface="Work Sans"/>
              <a:sym typeface="Work Sans"/>
            </a:endParaRPr>
          </a:p>
          <a:p>
            <a:pPr indent="0" lvl="0" marL="0" rtl="0" algn="l">
              <a:lnSpc>
                <a:spcPct val="100000"/>
              </a:lnSpc>
              <a:spcBef>
                <a:spcPts val="0"/>
              </a:spcBef>
              <a:spcAft>
                <a:spcPts val="0"/>
              </a:spcAft>
              <a:buSzPts val="1100"/>
              <a:buNone/>
            </a:pPr>
            <a:r>
              <a:rPr b="1" lang="en" sz="1600">
                <a:solidFill>
                  <a:srgbClr val="00BFDF"/>
                </a:solidFill>
                <a:latin typeface="Work Sans"/>
                <a:ea typeface="Work Sans"/>
                <a:cs typeface="Work Sans"/>
                <a:sym typeface="Work Sans"/>
              </a:rPr>
              <a:t>Communication:</a:t>
            </a:r>
            <a:r>
              <a:rPr lang="en" sz="1600">
                <a:solidFill>
                  <a:srgbClr val="00BFDF"/>
                </a:solidFill>
                <a:latin typeface="Work Sans"/>
                <a:ea typeface="Work Sans"/>
                <a:cs typeface="Work Sans"/>
                <a:sym typeface="Work Sans"/>
              </a:rPr>
              <a:t> </a:t>
            </a:r>
            <a:r>
              <a:rPr lang="en" sz="1600">
                <a:solidFill>
                  <a:schemeClr val="dk1"/>
                </a:solidFill>
                <a:latin typeface="Work Sans"/>
                <a:ea typeface="Work Sans"/>
                <a:cs typeface="Work Sans"/>
                <a:sym typeface="Work Sans"/>
              </a:rPr>
              <a:t>How can you/we strengthen and/or streamline communication efforts (with students, families, other educators, etc)?</a:t>
            </a:r>
            <a:endParaRPr sz="1600">
              <a:solidFill>
                <a:schemeClr val="dk1"/>
              </a:solidFill>
              <a:latin typeface="Work Sans"/>
              <a:ea typeface="Work Sans"/>
              <a:cs typeface="Work Sans"/>
              <a:sym typeface="Work Sans"/>
            </a:endParaRPr>
          </a:p>
          <a:p>
            <a:pPr indent="0" lvl="0" marL="0" rtl="0" algn="l">
              <a:lnSpc>
                <a:spcPct val="100000"/>
              </a:lnSpc>
              <a:spcBef>
                <a:spcPts val="0"/>
              </a:spcBef>
              <a:spcAft>
                <a:spcPts val="0"/>
              </a:spcAft>
              <a:buSzPts val="1100"/>
              <a:buNone/>
            </a:pPr>
            <a:r>
              <a:t/>
            </a:r>
            <a:endParaRPr sz="1600">
              <a:solidFill>
                <a:schemeClr val="dk1"/>
              </a:solidFill>
              <a:latin typeface="Work Sans"/>
              <a:ea typeface="Work Sans"/>
              <a:cs typeface="Work Sans"/>
              <a:sym typeface="Work Sans"/>
            </a:endParaRPr>
          </a:p>
          <a:p>
            <a:pPr indent="0" lvl="0" marL="0" rtl="0" algn="l">
              <a:lnSpc>
                <a:spcPct val="100000"/>
              </a:lnSpc>
              <a:spcBef>
                <a:spcPts val="0"/>
              </a:spcBef>
              <a:spcAft>
                <a:spcPts val="0"/>
              </a:spcAft>
              <a:buSzPts val="1100"/>
              <a:buNone/>
            </a:pPr>
            <a:r>
              <a:rPr b="1" lang="en" sz="1600">
                <a:solidFill>
                  <a:srgbClr val="00BFDF"/>
                </a:solidFill>
                <a:latin typeface="Work Sans"/>
                <a:ea typeface="Work Sans"/>
                <a:cs typeface="Work Sans"/>
                <a:sym typeface="Work Sans"/>
              </a:rPr>
              <a:t>Implementation: </a:t>
            </a:r>
            <a:r>
              <a:rPr lang="en" sz="1600">
                <a:solidFill>
                  <a:schemeClr val="dk1"/>
                </a:solidFill>
                <a:latin typeface="Work Sans"/>
                <a:ea typeface="Work Sans"/>
                <a:cs typeface="Work Sans"/>
                <a:sym typeface="Work Sans"/>
              </a:rPr>
              <a:t>What would you need to implement Get Schooled’s </a:t>
            </a:r>
            <a:r>
              <a:rPr lang="en" sz="1600">
                <a:solidFill>
                  <a:schemeClr val="dk1"/>
                </a:solidFill>
                <a:latin typeface="Work Sans"/>
                <a:ea typeface="Work Sans"/>
                <a:cs typeface="Work Sans"/>
                <a:sym typeface="Work Sans"/>
              </a:rPr>
              <a:t>digital</a:t>
            </a:r>
            <a:r>
              <a:rPr lang="en" sz="1600">
                <a:solidFill>
                  <a:schemeClr val="dk1"/>
                </a:solidFill>
                <a:latin typeface="Work Sans"/>
                <a:ea typeface="Work Sans"/>
                <a:cs typeface="Work Sans"/>
                <a:sym typeface="Work Sans"/>
              </a:rPr>
              <a:t> resources in your classroom/school/community?</a:t>
            </a:r>
            <a:endParaRPr sz="1600">
              <a:solidFill>
                <a:schemeClr val="dk1"/>
              </a:solidFill>
              <a:latin typeface="Work Sans"/>
              <a:ea typeface="Work Sans"/>
              <a:cs typeface="Work Sans"/>
              <a:sym typeface="Work Sans"/>
            </a:endParaRPr>
          </a:p>
        </p:txBody>
      </p:sp>
      <p:pic>
        <p:nvPicPr>
          <p:cNvPr id="339" name="Google Shape;339;gf8b35d92e7_0_474"/>
          <p:cNvPicPr preferRelativeResize="0"/>
          <p:nvPr/>
        </p:nvPicPr>
        <p:blipFill>
          <a:blip r:embed="rId3">
            <a:alphaModFix/>
          </a:blip>
          <a:stretch>
            <a:fillRect/>
          </a:stretch>
        </p:blipFill>
        <p:spPr>
          <a:xfrm>
            <a:off x="415950" y="569650"/>
            <a:ext cx="4709174" cy="370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f8b35d92e7_0_206"/>
          <p:cNvSpPr txBox="1"/>
          <p:nvPr/>
        </p:nvSpPr>
        <p:spPr>
          <a:xfrm>
            <a:off x="923100" y="1342350"/>
            <a:ext cx="7297800" cy="24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000">
              <a:solidFill>
                <a:srgbClr val="FFFFFF"/>
              </a:solidFill>
              <a:latin typeface="Work Sans"/>
              <a:ea typeface="Work Sans"/>
              <a:cs typeface="Work Sans"/>
              <a:sym typeface="Work Sans"/>
            </a:endParaRPr>
          </a:p>
          <a:p>
            <a:pPr indent="0" lvl="0" marL="0" rtl="0" algn="ctr">
              <a:spcBef>
                <a:spcPts val="0"/>
              </a:spcBef>
              <a:spcAft>
                <a:spcPts val="0"/>
              </a:spcAft>
              <a:buNone/>
            </a:pPr>
            <a:r>
              <a:rPr lang="en" sz="2900">
                <a:solidFill>
                  <a:srgbClr val="FFFFFF"/>
                </a:solidFill>
                <a:latin typeface="Work Sans"/>
                <a:ea typeface="Work Sans"/>
                <a:cs typeface="Work Sans"/>
                <a:sym typeface="Work Sans"/>
              </a:rPr>
              <a:t>Students succeed at </a:t>
            </a:r>
            <a:r>
              <a:rPr b="1" lang="en" sz="2900">
                <a:solidFill>
                  <a:srgbClr val="FED800"/>
                </a:solidFill>
                <a:latin typeface="Work Sans"/>
                <a:ea typeface="Work Sans"/>
                <a:cs typeface="Work Sans"/>
                <a:sym typeface="Work Sans"/>
              </a:rPr>
              <a:t>higher rates</a:t>
            </a:r>
            <a:r>
              <a:rPr lang="en" sz="2900">
                <a:solidFill>
                  <a:srgbClr val="FFFFFF"/>
                </a:solidFill>
                <a:latin typeface="Work Sans"/>
                <a:ea typeface="Work Sans"/>
                <a:cs typeface="Work Sans"/>
                <a:sym typeface="Work Sans"/>
              </a:rPr>
              <a:t> when Get Schooled’s digital resources and 1:1 textline support are targeted to youth in specific high schools and higher-ed institutions. </a:t>
            </a:r>
            <a:endParaRPr sz="2900">
              <a:solidFill>
                <a:srgbClr val="FFFFFF"/>
              </a:solidFill>
              <a:latin typeface="Work Sans"/>
              <a:ea typeface="Work Sans"/>
              <a:cs typeface="Work Sans"/>
              <a:sym typeface="Work Sans"/>
            </a:endParaRPr>
          </a:p>
        </p:txBody>
      </p:sp>
      <p:pic>
        <p:nvPicPr>
          <p:cNvPr id="345" name="Google Shape;345;gf8b35d92e7_0_206"/>
          <p:cNvPicPr preferRelativeResize="0"/>
          <p:nvPr/>
        </p:nvPicPr>
        <p:blipFill rotWithShape="1">
          <a:blip r:embed="rId3">
            <a:alphaModFix/>
          </a:blip>
          <a:srcRect b="0" l="0" r="0" t="0"/>
          <a:stretch/>
        </p:blipFill>
        <p:spPr>
          <a:xfrm>
            <a:off x="8157098" y="131375"/>
            <a:ext cx="835575" cy="60143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p15"/>
          <p:cNvPicPr preferRelativeResize="0"/>
          <p:nvPr/>
        </p:nvPicPr>
        <p:blipFill rotWithShape="1">
          <a:blip r:embed="rId3">
            <a:alphaModFix/>
          </a:blip>
          <a:srcRect b="177" l="10429" r="427" t="25277"/>
          <a:stretch/>
        </p:blipFill>
        <p:spPr>
          <a:xfrm>
            <a:off x="-4975" y="0"/>
            <a:ext cx="9226626" cy="5143504"/>
          </a:xfrm>
          <a:prstGeom prst="rect">
            <a:avLst/>
          </a:prstGeom>
          <a:noFill/>
          <a:ln>
            <a:noFill/>
          </a:ln>
        </p:spPr>
      </p:pic>
      <p:sp>
        <p:nvSpPr>
          <p:cNvPr id="351" name="Google Shape;351;p15"/>
          <p:cNvSpPr/>
          <p:nvPr/>
        </p:nvSpPr>
        <p:spPr>
          <a:xfrm>
            <a:off x="-4975" y="9825"/>
            <a:ext cx="9251100" cy="5143500"/>
          </a:xfrm>
          <a:prstGeom prst="rect">
            <a:avLst/>
          </a:prstGeom>
          <a:solidFill>
            <a:srgbClr val="EEEEEE">
              <a:alpha val="32941"/>
            </a:srgbClr>
          </a:solidFill>
          <a:ln>
            <a:noFill/>
          </a:ln>
          <a:effectLst>
            <a:outerShdw blurRad="57150" rotWithShape="0" algn="bl" dir="5400000" dist="19050">
              <a:srgbClr val="000000">
                <a:alpha val="46666"/>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t/>
            </a:r>
            <a:endParaRPr b="1" i="0" sz="3600" u="none" cap="none" strike="noStrike">
              <a:solidFill>
                <a:schemeClr val="dk1"/>
              </a:solidFill>
              <a:latin typeface="Arial"/>
              <a:ea typeface="Arial"/>
              <a:cs typeface="Arial"/>
              <a:sym typeface="Arial"/>
            </a:endParaRPr>
          </a:p>
        </p:txBody>
      </p:sp>
      <p:pic>
        <p:nvPicPr>
          <p:cNvPr id="352" name="Google Shape;352;p15"/>
          <p:cNvPicPr preferRelativeResize="0"/>
          <p:nvPr/>
        </p:nvPicPr>
        <p:blipFill rotWithShape="1">
          <a:blip r:embed="rId4">
            <a:alphaModFix/>
          </a:blip>
          <a:srcRect b="0" l="0" r="0" t="0"/>
          <a:stretch/>
        </p:blipFill>
        <p:spPr>
          <a:xfrm>
            <a:off x="7365000" y="20125"/>
            <a:ext cx="1557901" cy="1223426"/>
          </a:xfrm>
          <a:prstGeom prst="rect">
            <a:avLst/>
          </a:prstGeom>
          <a:noFill/>
          <a:ln>
            <a:noFill/>
          </a:ln>
        </p:spPr>
      </p:pic>
      <p:sp>
        <p:nvSpPr>
          <p:cNvPr id="353" name="Google Shape;353;p15"/>
          <p:cNvSpPr txBox="1"/>
          <p:nvPr/>
        </p:nvSpPr>
        <p:spPr>
          <a:xfrm>
            <a:off x="5991425" y="1678550"/>
            <a:ext cx="417300" cy="58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4" name="Google Shape;354;p15"/>
          <p:cNvPicPr preferRelativeResize="0"/>
          <p:nvPr/>
        </p:nvPicPr>
        <p:blipFill rotWithShape="1">
          <a:blip r:embed="rId5">
            <a:alphaModFix/>
          </a:blip>
          <a:srcRect b="0" l="0" r="0" t="0"/>
          <a:stretch/>
        </p:blipFill>
        <p:spPr>
          <a:xfrm>
            <a:off x="4284011" y="826308"/>
            <a:ext cx="2724733" cy="417251"/>
          </a:xfrm>
          <a:prstGeom prst="rect">
            <a:avLst/>
          </a:prstGeom>
          <a:noFill/>
          <a:ln>
            <a:noFill/>
          </a:ln>
          <a:effectLst>
            <a:outerShdw blurRad="1428750" rotWithShape="0" algn="bl" dir="4740000" dist="19050">
              <a:srgbClr val="000000">
                <a:alpha val="49803"/>
              </a:srgbClr>
            </a:outerShdw>
          </a:effectLst>
        </p:spPr>
      </p:pic>
      <p:sp>
        <p:nvSpPr>
          <p:cNvPr id="355" name="Google Shape;355;p15"/>
          <p:cNvSpPr/>
          <p:nvPr/>
        </p:nvSpPr>
        <p:spPr>
          <a:xfrm>
            <a:off x="4131600" y="1347050"/>
            <a:ext cx="4711800" cy="3688800"/>
          </a:xfrm>
          <a:prstGeom prst="roundRect">
            <a:avLst>
              <a:gd fmla="val 10238" name="adj"/>
            </a:avLst>
          </a:prstGeom>
          <a:gradFill>
            <a:gsLst>
              <a:gs pos="0">
                <a:srgbClr val="00BFDF"/>
              </a:gs>
              <a:gs pos="100000">
                <a:srgbClr val="004EDF"/>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15"/>
          <p:cNvSpPr txBox="1"/>
          <p:nvPr/>
        </p:nvSpPr>
        <p:spPr>
          <a:xfrm>
            <a:off x="4200526" y="1316457"/>
            <a:ext cx="4586400" cy="3663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400"/>
              <a:buFont typeface="Arial"/>
              <a:buNone/>
            </a:pPr>
            <a:r>
              <a:rPr b="1" i="0" lang="en" sz="2400" u="none" cap="none" strike="noStrike">
                <a:solidFill>
                  <a:srgbClr val="231F20"/>
                </a:solidFill>
                <a:latin typeface="Work Sans"/>
                <a:ea typeface="Work Sans"/>
                <a:cs typeface="Work Sans"/>
                <a:sym typeface="Work Sans"/>
              </a:rPr>
              <a:t>Resources &amp; Support to Help Students Achieve their Post-Secondary Goals</a:t>
            </a:r>
            <a:endParaRPr b="1" i="0" sz="2400" u="none" cap="none" strike="noStrike">
              <a:solidFill>
                <a:srgbClr val="231F20"/>
              </a:solidFill>
              <a:latin typeface="Work Sans"/>
              <a:ea typeface="Work Sans"/>
              <a:cs typeface="Work Sans"/>
              <a:sym typeface="Work Sans"/>
            </a:endParaRPr>
          </a:p>
          <a:p>
            <a:pPr indent="0" lvl="0" marL="0" marR="0" rtl="0" algn="l">
              <a:lnSpc>
                <a:spcPct val="100000"/>
              </a:lnSpc>
              <a:spcBef>
                <a:spcPts val="0"/>
              </a:spcBef>
              <a:spcAft>
                <a:spcPts val="0"/>
              </a:spcAft>
              <a:buClr>
                <a:srgbClr val="000000"/>
              </a:buClr>
              <a:buSzPts val="600"/>
              <a:buFont typeface="Arial"/>
              <a:buNone/>
            </a:pPr>
            <a:r>
              <a:t/>
            </a:r>
            <a:endParaRPr b="1" i="0" sz="600" u="none" cap="none" strike="noStrike">
              <a:solidFill>
                <a:srgbClr val="231F20"/>
              </a:solidFill>
              <a:latin typeface="Work Sans"/>
              <a:ea typeface="Work Sans"/>
              <a:cs typeface="Work Sans"/>
              <a:sym typeface="Work Sans"/>
            </a:endParaRPr>
          </a:p>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231F20"/>
                </a:solidFill>
                <a:latin typeface="Work Sans"/>
                <a:ea typeface="Work Sans"/>
                <a:cs typeface="Work Sans"/>
                <a:sym typeface="Work Sans"/>
              </a:rPr>
              <a:t>⟶</a:t>
            </a:r>
            <a:r>
              <a:rPr b="0" i="0" lang="en" sz="2000" u="none" cap="none" strike="noStrike">
                <a:solidFill>
                  <a:srgbClr val="231F20"/>
                </a:solidFill>
                <a:latin typeface="Work Sans"/>
                <a:ea typeface="Work Sans"/>
                <a:cs typeface="Work Sans"/>
                <a:sym typeface="Work Sans"/>
              </a:rPr>
              <a:t> 	Free College Essay Review</a:t>
            </a:r>
            <a:endParaRPr b="0" i="0" sz="2000" u="none" cap="none" strike="noStrike">
              <a:solidFill>
                <a:srgbClr val="231F20"/>
              </a:solidFill>
              <a:latin typeface="Work Sans"/>
              <a:ea typeface="Work Sans"/>
              <a:cs typeface="Work Sans"/>
              <a:sym typeface="Work Sans"/>
            </a:endParaRPr>
          </a:p>
          <a:p>
            <a:pPr indent="0" lvl="0" marL="0" marR="0" rtl="0" algn="l">
              <a:lnSpc>
                <a:spcPct val="100000"/>
              </a:lnSpc>
              <a:spcBef>
                <a:spcPts val="600"/>
              </a:spcBef>
              <a:spcAft>
                <a:spcPts val="0"/>
              </a:spcAft>
              <a:buClr>
                <a:srgbClr val="000000"/>
              </a:buClr>
              <a:buSzPts val="2000"/>
              <a:buFont typeface="Arial"/>
              <a:buNone/>
            </a:pPr>
            <a:r>
              <a:rPr b="1" i="0" lang="en" sz="2000" u="none" cap="none" strike="noStrike">
                <a:solidFill>
                  <a:srgbClr val="231F20"/>
                </a:solidFill>
                <a:latin typeface="Work Sans"/>
                <a:ea typeface="Work Sans"/>
                <a:cs typeface="Work Sans"/>
                <a:sym typeface="Work Sans"/>
              </a:rPr>
              <a:t>⟶</a:t>
            </a:r>
            <a:r>
              <a:rPr b="0" i="0" lang="en" sz="2000" u="none" cap="none" strike="noStrike">
                <a:solidFill>
                  <a:srgbClr val="231F20"/>
                </a:solidFill>
                <a:latin typeface="Work Sans"/>
                <a:ea typeface="Work Sans"/>
                <a:cs typeface="Work Sans"/>
                <a:sym typeface="Work Sans"/>
              </a:rPr>
              <a:t> 	Free College + Job Advisors </a:t>
            </a:r>
            <a:endParaRPr b="0" i="0" sz="2000" u="none" cap="none" strike="noStrike">
              <a:solidFill>
                <a:srgbClr val="231F20"/>
              </a:solidFill>
              <a:latin typeface="Work Sans"/>
              <a:ea typeface="Work Sans"/>
              <a:cs typeface="Work Sans"/>
              <a:sym typeface="Work Sans"/>
            </a:endParaRPr>
          </a:p>
          <a:p>
            <a:pPr indent="0" lvl="0" marL="0" marR="0" rtl="0" algn="l">
              <a:lnSpc>
                <a:spcPct val="100000"/>
              </a:lnSpc>
              <a:spcBef>
                <a:spcPts val="600"/>
              </a:spcBef>
              <a:spcAft>
                <a:spcPts val="0"/>
              </a:spcAft>
              <a:buClr>
                <a:srgbClr val="000000"/>
              </a:buClr>
              <a:buSzPts val="2000"/>
              <a:buFont typeface="Arial"/>
              <a:buNone/>
            </a:pPr>
            <a:r>
              <a:rPr b="1" i="0" lang="en" sz="2000" u="none" cap="none" strike="noStrike">
                <a:solidFill>
                  <a:srgbClr val="231F20"/>
                </a:solidFill>
                <a:latin typeface="Work Sans"/>
                <a:ea typeface="Work Sans"/>
                <a:cs typeface="Work Sans"/>
                <a:sym typeface="Work Sans"/>
              </a:rPr>
              <a:t>⟶</a:t>
            </a:r>
            <a:r>
              <a:rPr b="0" i="0" lang="en" sz="2000" u="none" cap="none" strike="noStrike">
                <a:solidFill>
                  <a:srgbClr val="231F20"/>
                </a:solidFill>
                <a:latin typeface="Work Sans"/>
                <a:ea typeface="Work Sans"/>
                <a:cs typeface="Work Sans"/>
                <a:sym typeface="Work Sans"/>
              </a:rPr>
              <a:t> 	Free </a:t>
            </a:r>
            <a:r>
              <a:rPr b="0" i="1" lang="en" sz="2000" u="none" cap="none" strike="noStrike">
                <a:solidFill>
                  <a:srgbClr val="231F20"/>
                </a:solidFill>
                <a:latin typeface="Work Sans"/>
                <a:ea typeface="Work Sans"/>
                <a:cs typeface="Work Sans"/>
                <a:sym typeface="Work Sans"/>
              </a:rPr>
              <a:t>research-based </a:t>
            </a:r>
            <a:br>
              <a:rPr b="0" i="0" lang="en" sz="2000" u="none" cap="none" strike="noStrike">
                <a:solidFill>
                  <a:srgbClr val="231F20"/>
                </a:solidFill>
                <a:latin typeface="Work Sans"/>
                <a:ea typeface="Work Sans"/>
                <a:cs typeface="Work Sans"/>
                <a:sym typeface="Work Sans"/>
              </a:rPr>
            </a:br>
            <a:r>
              <a:rPr b="0" i="0" lang="en" sz="2000" u="none" cap="none" strike="noStrike">
                <a:solidFill>
                  <a:srgbClr val="231F20"/>
                </a:solidFill>
                <a:latin typeface="Work Sans"/>
                <a:ea typeface="Work Sans"/>
                <a:cs typeface="Work Sans"/>
                <a:sym typeface="Work Sans"/>
              </a:rPr>
              <a:t>	Content &amp; Videos</a:t>
            </a:r>
            <a:endParaRPr b="0" i="0" sz="1900" u="none" cap="none" strike="noStrike">
              <a:solidFill>
                <a:srgbClr val="231F20"/>
              </a:solidFill>
              <a:latin typeface="Work Sans"/>
              <a:ea typeface="Work Sans"/>
              <a:cs typeface="Work Sans"/>
              <a:sym typeface="Work Sans"/>
            </a:endParaRPr>
          </a:p>
          <a:p>
            <a:pPr indent="0" lvl="0" marL="0" marR="0" rtl="0" algn="l">
              <a:lnSpc>
                <a:spcPct val="100000"/>
              </a:lnSpc>
              <a:spcBef>
                <a:spcPts val="600"/>
              </a:spcBef>
              <a:spcAft>
                <a:spcPts val="0"/>
              </a:spcAft>
              <a:buClr>
                <a:schemeClr val="dk1"/>
              </a:buClr>
              <a:buSzPts val="1100"/>
              <a:buFont typeface="Arial"/>
              <a:buNone/>
            </a:pPr>
            <a:r>
              <a:rPr b="1" i="0" lang="en" sz="1900" u="none" cap="none" strike="noStrike">
                <a:solidFill>
                  <a:srgbClr val="231F20"/>
                </a:solidFill>
                <a:latin typeface="Work Sans"/>
                <a:ea typeface="Work Sans"/>
                <a:cs typeface="Work Sans"/>
                <a:sym typeface="Work Sans"/>
              </a:rPr>
              <a:t>Sign-up for our free weekly educator newsletter!</a:t>
            </a:r>
            <a:endParaRPr b="1" i="0" sz="1900" u="none" cap="none" strike="noStrike">
              <a:solidFill>
                <a:srgbClr val="231F20"/>
              </a:solidFill>
              <a:latin typeface="Work Sans"/>
              <a:ea typeface="Work Sans"/>
              <a:cs typeface="Work Sans"/>
              <a:sym typeface="Work Sans"/>
            </a:endParaRPr>
          </a:p>
          <a:p>
            <a:pPr indent="0" lvl="0" marL="0" marR="0" rtl="0" algn="l">
              <a:lnSpc>
                <a:spcPct val="115000"/>
              </a:lnSpc>
              <a:spcBef>
                <a:spcPts val="0"/>
              </a:spcBef>
              <a:spcAft>
                <a:spcPts val="0"/>
              </a:spcAft>
              <a:buClr>
                <a:schemeClr val="dk1"/>
              </a:buClr>
              <a:buSzPts val="1100"/>
              <a:buFont typeface="Arial"/>
              <a:buNone/>
            </a:pPr>
            <a:r>
              <a:rPr b="0" i="0" lang="en" sz="1500" u="none" cap="none" strike="noStrike">
                <a:solidFill>
                  <a:srgbClr val="231F20"/>
                </a:solidFill>
                <a:latin typeface="Work Sans"/>
                <a:ea typeface="Work Sans"/>
                <a:cs typeface="Work Sans"/>
                <a:sym typeface="Work Sans"/>
              </a:rPr>
              <a:t>⟶https://getschooled.com/educators/</a:t>
            </a:r>
            <a:endParaRPr b="0" i="0" sz="1500" u="none" cap="none" strike="noStrike">
              <a:solidFill>
                <a:srgbClr val="231F20"/>
              </a:solidFill>
              <a:latin typeface="Work Sans"/>
              <a:ea typeface="Work Sans"/>
              <a:cs typeface="Work Sans"/>
              <a:sym typeface="Work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
          <p:cNvSpPr txBox="1"/>
          <p:nvPr>
            <p:ph type="title"/>
          </p:nvPr>
        </p:nvSpPr>
        <p:spPr>
          <a:xfrm>
            <a:off x="150025" y="274525"/>
            <a:ext cx="4086300" cy="2556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700"/>
              <a:buNone/>
            </a:pPr>
            <a:r>
              <a:rPr lang="en"/>
              <a:t>Danielle Gunder, M.Ed.</a:t>
            </a:r>
            <a:endParaRPr/>
          </a:p>
          <a:p>
            <a:pPr indent="0" lvl="0" marL="0" rtl="0" algn="l">
              <a:lnSpc>
                <a:spcPct val="100000"/>
              </a:lnSpc>
              <a:spcBef>
                <a:spcPts val="0"/>
              </a:spcBef>
              <a:spcAft>
                <a:spcPts val="0"/>
              </a:spcAft>
              <a:buClr>
                <a:schemeClr val="lt1"/>
              </a:buClr>
              <a:buSzPts val="2700"/>
              <a:buNone/>
            </a:pPr>
            <a:r>
              <a:rPr lang="en" sz="2200"/>
              <a:t>Senior Program </a:t>
            </a:r>
            <a:r>
              <a:rPr lang="en" sz="2200">
                <a:extLst>
                  <a:ext uri="http://customooxmlschemas.google.com/">
                    <go:slidesCustomData xmlns:go="http://customooxmlschemas.google.com/" textRoundtripDataId="0"/>
                  </a:ext>
                </a:extLst>
              </a:rPr>
              <a:t>Manager</a:t>
            </a:r>
            <a:endParaRPr sz="2200"/>
          </a:p>
        </p:txBody>
      </p:sp>
      <p:pic>
        <p:nvPicPr>
          <p:cNvPr descr="A person standing on a hill with a mountain in the background&#10;&#10;Description automatically generated with medium confidence" id="165" name="Google Shape;165;p2"/>
          <p:cNvPicPr preferRelativeResize="0"/>
          <p:nvPr/>
        </p:nvPicPr>
        <p:blipFill rotWithShape="1">
          <a:blip r:embed="rId3">
            <a:alphaModFix/>
          </a:blip>
          <a:srcRect b="15516" l="0" r="0" t="27561"/>
          <a:stretch/>
        </p:blipFill>
        <p:spPr>
          <a:xfrm>
            <a:off x="989375" y="1654000"/>
            <a:ext cx="2407599" cy="3045750"/>
          </a:xfrm>
          <a:prstGeom prst="rect">
            <a:avLst/>
          </a:prstGeom>
          <a:noFill/>
          <a:ln>
            <a:noFill/>
          </a:ln>
        </p:spPr>
      </p:pic>
      <p:sp>
        <p:nvSpPr>
          <p:cNvPr id="166" name="Google Shape;166;p2"/>
          <p:cNvSpPr txBox="1"/>
          <p:nvPr>
            <p:ph type="title"/>
          </p:nvPr>
        </p:nvSpPr>
        <p:spPr>
          <a:xfrm>
            <a:off x="4571995" y="274522"/>
            <a:ext cx="4086300" cy="2691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2700"/>
              <a:buNone/>
            </a:pPr>
            <a:r>
              <a:rPr lang="en">
                <a:solidFill>
                  <a:schemeClr val="dk1"/>
                </a:solidFill>
              </a:rPr>
              <a:t>Taylor Muñoz</a:t>
            </a:r>
            <a:endParaRPr>
              <a:solidFill>
                <a:schemeClr val="dk1"/>
              </a:solidFill>
            </a:endParaRPr>
          </a:p>
          <a:p>
            <a:pPr indent="0" lvl="0" marL="0" rtl="0" algn="l">
              <a:lnSpc>
                <a:spcPct val="100000"/>
              </a:lnSpc>
              <a:spcBef>
                <a:spcPts val="0"/>
              </a:spcBef>
              <a:spcAft>
                <a:spcPts val="0"/>
              </a:spcAft>
              <a:buClr>
                <a:schemeClr val="lt1"/>
              </a:buClr>
              <a:buSzPts val="2700"/>
              <a:buNone/>
            </a:pPr>
            <a:r>
              <a:rPr lang="en" sz="2200">
                <a:solidFill>
                  <a:schemeClr val="dk1"/>
                </a:solidFill>
              </a:rPr>
              <a:t>Program Manager</a:t>
            </a:r>
            <a:endParaRPr sz="2200">
              <a:solidFill>
                <a:schemeClr val="dk1"/>
              </a:solidFill>
            </a:endParaRPr>
          </a:p>
        </p:txBody>
      </p:sp>
      <p:pic>
        <p:nvPicPr>
          <p:cNvPr id="167" name="Google Shape;167;p2"/>
          <p:cNvPicPr preferRelativeResize="0"/>
          <p:nvPr/>
        </p:nvPicPr>
        <p:blipFill rotWithShape="1">
          <a:blip r:embed="rId4">
            <a:alphaModFix/>
          </a:blip>
          <a:srcRect b="0" l="7363" r="30497" t="0"/>
          <a:stretch/>
        </p:blipFill>
        <p:spPr>
          <a:xfrm>
            <a:off x="5190225" y="1609450"/>
            <a:ext cx="2849839" cy="30457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
          <p:cNvSpPr txBox="1"/>
          <p:nvPr>
            <p:ph type="title"/>
          </p:nvPr>
        </p:nvSpPr>
        <p:spPr>
          <a:xfrm>
            <a:off x="311725" y="264346"/>
            <a:ext cx="85206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700"/>
              <a:buNone/>
            </a:pPr>
            <a:r>
              <a:rPr lang="en"/>
              <a:t>Today’s Session</a:t>
            </a:r>
            <a:endParaRPr/>
          </a:p>
        </p:txBody>
      </p:sp>
      <p:sp>
        <p:nvSpPr>
          <p:cNvPr id="173" name="Google Shape;173;p3"/>
          <p:cNvSpPr txBox="1"/>
          <p:nvPr/>
        </p:nvSpPr>
        <p:spPr>
          <a:xfrm>
            <a:off x="403200" y="1129550"/>
            <a:ext cx="8290200" cy="290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000000"/>
                </a:solidFill>
                <a:latin typeface="Work Sans"/>
                <a:ea typeface="Work Sans"/>
                <a:cs typeface="Work Sans"/>
                <a:sym typeface="Work Sans"/>
              </a:rPr>
              <a:t>Participants wil</a:t>
            </a:r>
            <a:r>
              <a:rPr lang="en" sz="2000">
                <a:latin typeface="Work Sans"/>
                <a:ea typeface="Work Sans"/>
                <a:cs typeface="Work Sans"/>
                <a:sym typeface="Work Sans"/>
              </a:rPr>
              <a:t>l</a:t>
            </a:r>
            <a:r>
              <a:rPr b="0" i="0" lang="en" sz="2000" u="none" cap="none" strike="noStrike">
                <a:solidFill>
                  <a:srgbClr val="000000"/>
                </a:solidFill>
                <a:latin typeface="Work Sans"/>
                <a:ea typeface="Work Sans"/>
                <a:cs typeface="Work Sans"/>
                <a:sym typeface="Work Sans"/>
              </a:rPr>
              <a:t>:</a:t>
            </a:r>
            <a:endParaRPr sz="2000">
              <a:latin typeface="Work Sans"/>
              <a:ea typeface="Work Sans"/>
              <a:cs typeface="Work Sans"/>
              <a:sym typeface="Work Sans"/>
            </a:endParaRPr>
          </a:p>
          <a:p>
            <a:pPr indent="0" lvl="0" marL="0" marR="0" rtl="0" algn="l">
              <a:lnSpc>
                <a:spcPct val="100000"/>
              </a:lnSpc>
              <a:spcBef>
                <a:spcPts val="0"/>
              </a:spcBef>
              <a:spcAft>
                <a:spcPts val="0"/>
              </a:spcAft>
              <a:buClr>
                <a:srgbClr val="000000"/>
              </a:buClr>
              <a:buSzPts val="2000"/>
              <a:buFont typeface="Arial"/>
              <a:buNone/>
            </a:pPr>
            <a:r>
              <a:t/>
            </a:r>
            <a:endParaRPr sz="2000">
              <a:latin typeface="Work Sans"/>
              <a:ea typeface="Work Sans"/>
              <a:cs typeface="Work Sans"/>
              <a:sym typeface="Work Sans"/>
            </a:endParaRPr>
          </a:p>
          <a:p>
            <a:pPr indent="-355600" lvl="0" marL="457200" marR="0" rtl="0" algn="l">
              <a:lnSpc>
                <a:spcPct val="100000"/>
              </a:lnSpc>
              <a:spcBef>
                <a:spcPts val="0"/>
              </a:spcBef>
              <a:spcAft>
                <a:spcPts val="0"/>
              </a:spcAft>
              <a:buClr>
                <a:srgbClr val="000000"/>
              </a:buClr>
              <a:buSzPts val="2000"/>
              <a:buFont typeface="Work Sans"/>
              <a:buAutoNum type="arabicPeriod"/>
            </a:pPr>
            <a:r>
              <a:rPr lang="en" sz="2000">
                <a:latin typeface="Work Sans"/>
                <a:ea typeface="Work Sans"/>
                <a:cs typeface="Work Sans"/>
                <a:sym typeface="Work Sans"/>
              </a:rPr>
              <a:t>Learn core </a:t>
            </a:r>
            <a:r>
              <a:rPr lang="en" sz="2000">
                <a:latin typeface="Work Sans"/>
                <a:ea typeface="Work Sans"/>
                <a:cs typeface="Work Sans"/>
                <a:sym typeface="Work Sans"/>
              </a:rPr>
              <a:t>components</a:t>
            </a:r>
            <a:r>
              <a:rPr lang="en" sz="2000">
                <a:latin typeface="Work Sans"/>
                <a:ea typeface="Work Sans"/>
                <a:cs typeface="Work Sans"/>
                <a:sym typeface="Work Sans"/>
              </a:rPr>
              <a:t> &amp; goals of Get Schooled and our rural OR campaign</a:t>
            </a:r>
            <a:endParaRPr sz="2000">
              <a:latin typeface="Work Sans"/>
              <a:ea typeface="Work Sans"/>
              <a:cs typeface="Work Sans"/>
              <a:sym typeface="Work Sans"/>
            </a:endParaRPr>
          </a:p>
          <a:p>
            <a:pPr indent="-355600" lvl="0" marL="457200" marR="0" rtl="0" algn="l">
              <a:lnSpc>
                <a:spcPct val="100000"/>
              </a:lnSpc>
              <a:spcBef>
                <a:spcPts val="1000"/>
              </a:spcBef>
              <a:spcAft>
                <a:spcPts val="0"/>
              </a:spcAft>
              <a:buSzPts val="2000"/>
              <a:buFont typeface="Work Sans"/>
              <a:buAutoNum type="arabicPeriod"/>
            </a:pPr>
            <a:r>
              <a:rPr lang="en" sz="2000">
                <a:latin typeface="Work Sans"/>
                <a:ea typeface="Work Sans"/>
                <a:cs typeface="Work Sans"/>
                <a:sym typeface="Work Sans"/>
              </a:rPr>
              <a:t>Understand the benefits of an all digital college access model </a:t>
            </a:r>
            <a:endParaRPr sz="2000">
              <a:latin typeface="Work Sans"/>
              <a:ea typeface="Work Sans"/>
              <a:cs typeface="Work Sans"/>
              <a:sym typeface="Work Sans"/>
            </a:endParaRPr>
          </a:p>
          <a:p>
            <a:pPr indent="-355600" lvl="0" marL="457200" marR="0" rtl="0" algn="l">
              <a:lnSpc>
                <a:spcPct val="100000"/>
              </a:lnSpc>
              <a:spcBef>
                <a:spcPts val="1000"/>
              </a:spcBef>
              <a:spcAft>
                <a:spcPts val="1000"/>
              </a:spcAft>
              <a:buSzPts val="2000"/>
              <a:buFont typeface="Work Sans"/>
              <a:buAutoNum type="arabicPeriod"/>
            </a:pPr>
            <a:r>
              <a:rPr lang="en" sz="2000">
                <a:latin typeface="Work Sans"/>
                <a:ea typeface="Work Sans"/>
                <a:cs typeface="Work Sans"/>
                <a:sym typeface="Work Sans"/>
              </a:rPr>
              <a:t>Be equipped to utilize elements of Get Schooled’s digital library in your community</a:t>
            </a:r>
            <a:endParaRPr sz="2000">
              <a:latin typeface="Work Sans"/>
              <a:ea typeface="Work Sans"/>
              <a:cs typeface="Work Sans"/>
              <a:sym typeface="Work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6"/>
          <p:cNvPicPr preferRelativeResize="0"/>
          <p:nvPr/>
        </p:nvPicPr>
        <p:blipFill rotWithShape="1">
          <a:blip r:embed="rId3">
            <a:alphaModFix/>
          </a:blip>
          <a:srcRect b="27064" l="24361" r="23948" t="34015"/>
          <a:stretch/>
        </p:blipFill>
        <p:spPr>
          <a:xfrm>
            <a:off x="329624" y="1244925"/>
            <a:ext cx="3723651" cy="701776"/>
          </a:xfrm>
          <a:prstGeom prst="rect">
            <a:avLst/>
          </a:prstGeom>
          <a:noFill/>
          <a:ln>
            <a:noFill/>
          </a:ln>
        </p:spPr>
      </p:pic>
      <p:pic>
        <p:nvPicPr>
          <p:cNvPr id="179" name="Google Shape;179;p6"/>
          <p:cNvPicPr preferRelativeResize="0"/>
          <p:nvPr/>
        </p:nvPicPr>
        <p:blipFill rotWithShape="1">
          <a:blip r:embed="rId4">
            <a:alphaModFix amt="67000"/>
          </a:blip>
          <a:srcRect b="0" l="0" r="0" t="0"/>
          <a:stretch/>
        </p:blipFill>
        <p:spPr>
          <a:xfrm rot="17">
            <a:off x="860752" y="920259"/>
            <a:ext cx="3763203" cy="149004"/>
          </a:xfrm>
          <a:prstGeom prst="rect">
            <a:avLst/>
          </a:prstGeom>
          <a:noFill/>
          <a:ln>
            <a:noFill/>
          </a:ln>
        </p:spPr>
      </p:pic>
      <p:sp>
        <p:nvSpPr>
          <p:cNvPr id="180" name="Google Shape;180;p6"/>
          <p:cNvSpPr txBox="1"/>
          <p:nvPr>
            <p:ph type="title"/>
          </p:nvPr>
        </p:nvSpPr>
        <p:spPr>
          <a:xfrm>
            <a:off x="311725" y="188150"/>
            <a:ext cx="48699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700"/>
              <a:buNone/>
            </a:pPr>
            <a:r>
              <a:rPr b="1" lang="en">
                <a:latin typeface="Work Sans"/>
                <a:ea typeface="Work Sans"/>
                <a:cs typeface="Work Sans"/>
                <a:sym typeface="Work Sans"/>
              </a:rPr>
              <a:t>A Free, Digital Solution </a:t>
            </a:r>
            <a:endParaRPr b="1">
              <a:latin typeface="Work Sans"/>
              <a:ea typeface="Work Sans"/>
              <a:cs typeface="Work Sans"/>
              <a:sym typeface="Work Sans"/>
            </a:endParaRPr>
          </a:p>
          <a:p>
            <a:pPr indent="0" lvl="0" marL="0" rtl="0" algn="l">
              <a:lnSpc>
                <a:spcPct val="100000"/>
              </a:lnSpc>
              <a:spcBef>
                <a:spcPts val="0"/>
              </a:spcBef>
              <a:spcAft>
                <a:spcPts val="0"/>
              </a:spcAft>
              <a:buSzPts val="2700"/>
              <a:buNone/>
            </a:pPr>
            <a:r>
              <a:rPr b="1" lang="en">
                <a:latin typeface="Work Sans"/>
                <a:ea typeface="Work Sans"/>
                <a:cs typeface="Work Sans"/>
                <a:sym typeface="Work Sans"/>
              </a:rPr>
              <a:t>to Support Young People</a:t>
            </a:r>
            <a:endParaRPr b="1">
              <a:latin typeface="Work Sans"/>
              <a:ea typeface="Work Sans"/>
              <a:cs typeface="Work Sans"/>
              <a:sym typeface="Work Sans"/>
            </a:endParaRPr>
          </a:p>
        </p:txBody>
      </p:sp>
      <p:sp>
        <p:nvSpPr>
          <p:cNvPr id="181" name="Google Shape;181;p6"/>
          <p:cNvSpPr txBox="1"/>
          <p:nvPr/>
        </p:nvSpPr>
        <p:spPr>
          <a:xfrm>
            <a:off x="1615346" y="2085813"/>
            <a:ext cx="7445100" cy="388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200"/>
              <a:buFont typeface="Arial"/>
              <a:buNone/>
            </a:pPr>
            <a:r>
              <a:rPr b="1" i="0" lang="en" sz="2200" u="none" cap="none" strike="noStrike">
                <a:solidFill>
                  <a:srgbClr val="021546"/>
                </a:solidFill>
                <a:latin typeface="Work Sans"/>
                <a:ea typeface="Work Sans"/>
                <a:cs typeface="Work Sans"/>
                <a:sym typeface="Work Sans"/>
              </a:rPr>
              <a:t>To help young people get to college,</a:t>
            </a:r>
            <a:endParaRPr b="1" i="0" sz="2200" u="none" cap="none" strike="noStrike">
              <a:solidFill>
                <a:srgbClr val="021546"/>
              </a:solidFill>
              <a:latin typeface="Work Sans"/>
              <a:ea typeface="Work Sans"/>
              <a:cs typeface="Work Sans"/>
              <a:sym typeface="Work Sans"/>
            </a:endParaRPr>
          </a:p>
          <a:p>
            <a:pPr indent="0" lvl="0" marL="0" marR="0" rtl="0" algn="l">
              <a:lnSpc>
                <a:spcPct val="115000"/>
              </a:lnSpc>
              <a:spcBef>
                <a:spcPts val="0"/>
              </a:spcBef>
              <a:spcAft>
                <a:spcPts val="0"/>
              </a:spcAft>
              <a:buClr>
                <a:srgbClr val="000000"/>
              </a:buClr>
              <a:buSzPts val="2200"/>
              <a:buFont typeface="Arial"/>
              <a:buNone/>
            </a:pPr>
            <a:r>
              <a:rPr b="1" i="0" lang="en" sz="2200" u="none" cap="none" strike="noStrike">
                <a:solidFill>
                  <a:srgbClr val="021546"/>
                </a:solidFill>
                <a:latin typeface="Work Sans"/>
                <a:ea typeface="Work Sans"/>
                <a:cs typeface="Work Sans"/>
                <a:sym typeface="Work Sans"/>
              </a:rPr>
              <a:t>find first jobs, and succeed in both.</a:t>
            </a:r>
            <a:endParaRPr b="1" i="0" sz="2200" u="none" cap="none" strike="noStrike">
              <a:solidFill>
                <a:srgbClr val="021546"/>
              </a:solidFill>
              <a:latin typeface="Work Sans"/>
              <a:ea typeface="Work Sans"/>
              <a:cs typeface="Work Sans"/>
              <a:sym typeface="Work Sans"/>
            </a:endParaRPr>
          </a:p>
        </p:txBody>
      </p:sp>
      <p:sp>
        <p:nvSpPr>
          <p:cNvPr id="182" name="Google Shape;182;p6"/>
          <p:cNvSpPr txBox="1"/>
          <p:nvPr/>
        </p:nvSpPr>
        <p:spPr>
          <a:xfrm>
            <a:off x="358025" y="3117338"/>
            <a:ext cx="1269600" cy="3885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200"/>
              <a:buFont typeface="Arial"/>
              <a:buNone/>
            </a:pPr>
            <a:r>
              <a:rPr b="1" i="0" lang="en" sz="2000" u="none" cap="none" strike="noStrike">
                <a:solidFill>
                  <a:srgbClr val="00BFDF"/>
                </a:solidFill>
                <a:latin typeface="Work Sans"/>
                <a:ea typeface="Work Sans"/>
                <a:cs typeface="Work Sans"/>
                <a:sym typeface="Work Sans"/>
              </a:rPr>
              <a:t>About</a:t>
            </a:r>
            <a:endParaRPr b="1" i="0" sz="1400" u="none" cap="none" strike="noStrike">
              <a:solidFill>
                <a:srgbClr val="00BFDF"/>
              </a:solidFill>
              <a:latin typeface="Work Sans"/>
              <a:ea typeface="Work Sans"/>
              <a:cs typeface="Work Sans"/>
              <a:sym typeface="Work Sans"/>
            </a:endParaRPr>
          </a:p>
        </p:txBody>
      </p:sp>
      <p:sp>
        <p:nvSpPr>
          <p:cNvPr id="183" name="Google Shape;183;p6"/>
          <p:cNvSpPr txBox="1"/>
          <p:nvPr/>
        </p:nvSpPr>
        <p:spPr>
          <a:xfrm>
            <a:off x="358025" y="2106038"/>
            <a:ext cx="1269600" cy="3684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1600"/>
              </a:spcAft>
              <a:buClr>
                <a:srgbClr val="000000"/>
              </a:buClr>
              <a:buSzPts val="2000"/>
              <a:buFont typeface="Arial"/>
              <a:buNone/>
            </a:pPr>
            <a:r>
              <a:rPr b="1" i="0" lang="en" sz="2000" u="none" cap="none" strike="noStrike">
                <a:solidFill>
                  <a:srgbClr val="00BFDF"/>
                </a:solidFill>
                <a:latin typeface="Work Sans"/>
                <a:ea typeface="Work Sans"/>
                <a:cs typeface="Work Sans"/>
                <a:sym typeface="Work Sans"/>
              </a:rPr>
              <a:t>Mission</a:t>
            </a:r>
            <a:endParaRPr b="1" i="0" sz="2000" u="none" cap="none" strike="noStrike">
              <a:solidFill>
                <a:srgbClr val="00BFDF"/>
              </a:solidFill>
              <a:latin typeface="Work Sans"/>
              <a:ea typeface="Work Sans"/>
              <a:cs typeface="Work Sans"/>
              <a:sym typeface="Work Sans"/>
            </a:endParaRPr>
          </a:p>
        </p:txBody>
      </p:sp>
      <p:sp>
        <p:nvSpPr>
          <p:cNvPr id="184" name="Google Shape;184;p6"/>
          <p:cNvSpPr txBox="1"/>
          <p:nvPr/>
        </p:nvSpPr>
        <p:spPr>
          <a:xfrm>
            <a:off x="1615350" y="3185238"/>
            <a:ext cx="6258300" cy="304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21546"/>
                </a:solidFill>
                <a:latin typeface="Work Sans"/>
                <a:ea typeface="Work Sans"/>
                <a:cs typeface="Work Sans"/>
                <a:sym typeface="Work Sans"/>
              </a:rPr>
              <a:t>America’s only FREE, all-digital college and first-jobs counselor</a:t>
            </a:r>
            <a:endParaRPr b="0" i="0" sz="200" u="none" cap="none" strike="noStrike">
              <a:solidFill>
                <a:srgbClr val="021546"/>
              </a:solidFill>
              <a:latin typeface="Work Sans"/>
              <a:ea typeface="Work Sans"/>
              <a:cs typeface="Work Sans"/>
              <a:sym typeface="Work Sans"/>
            </a:endParaRPr>
          </a:p>
          <a:p>
            <a:pPr indent="0" lvl="0" marL="0" marR="0" rtl="0" algn="l">
              <a:lnSpc>
                <a:spcPct val="100000"/>
              </a:lnSpc>
              <a:spcBef>
                <a:spcPts val="1000"/>
              </a:spcBef>
              <a:spcAft>
                <a:spcPts val="0"/>
              </a:spcAft>
              <a:buClr>
                <a:srgbClr val="000000"/>
              </a:buClr>
              <a:buSzPts val="1400"/>
              <a:buFont typeface="Arial"/>
              <a:buNone/>
            </a:pPr>
            <a:r>
              <a:rPr b="0" i="0" lang="en" sz="1400" u="none" cap="none" strike="noStrike">
                <a:solidFill>
                  <a:srgbClr val="021546"/>
                </a:solidFill>
                <a:latin typeface="Work Sans"/>
                <a:ea typeface="Work Sans"/>
                <a:cs typeface="Work Sans"/>
                <a:sym typeface="Work Sans"/>
              </a:rPr>
              <a:t>1 Million+ young people, ages 16-24</a:t>
            </a:r>
            <a:endParaRPr b="0" i="0" sz="200" u="none" cap="none" strike="noStrike">
              <a:solidFill>
                <a:srgbClr val="021546"/>
              </a:solidFill>
              <a:latin typeface="Work Sans"/>
              <a:ea typeface="Work Sans"/>
              <a:cs typeface="Work Sans"/>
              <a:sym typeface="Work Sans"/>
            </a:endParaRPr>
          </a:p>
          <a:p>
            <a:pPr indent="0" lvl="0" marL="0" marR="0" rtl="0" algn="l">
              <a:lnSpc>
                <a:spcPct val="100000"/>
              </a:lnSpc>
              <a:spcBef>
                <a:spcPts val="1000"/>
              </a:spcBef>
              <a:spcAft>
                <a:spcPts val="0"/>
              </a:spcAft>
              <a:buClr>
                <a:srgbClr val="000000"/>
              </a:buClr>
              <a:buSzPts val="1400"/>
              <a:buFont typeface="Arial"/>
              <a:buNone/>
            </a:pPr>
            <a:r>
              <a:rPr b="0" i="0" lang="en" sz="1400" u="none" cap="none" strike="noStrike">
                <a:solidFill>
                  <a:srgbClr val="021546"/>
                </a:solidFill>
                <a:latin typeface="Work Sans"/>
                <a:ea typeface="Work Sans"/>
                <a:cs typeface="Work Sans"/>
                <a:sym typeface="Work Sans"/>
              </a:rPr>
              <a:t>Designed for the needs of the underserved, but serving all students</a:t>
            </a:r>
            <a:endParaRPr b="0" i="0" sz="200" u="none" cap="none" strike="noStrike">
              <a:solidFill>
                <a:srgbClr val="021546"/>
              </a:solidFill>
              <a:latin typeface="Work Sans"/>
              <a:ea typeface="Work Sans"/>
              <a:cs typeface="Work Sans"/>
              <a:sym typeface="Work Sans"/>
            </a:endParaRPr>
          </a:p>
          <a:p>
            <a:pPr indent="0" lvl="0" marL="0" marR="0" rtl="0" algn="l">
              <a:lnSpc>
                <a:spcPct val="100000"/>
              </a:lnSpc>
              <a:spcBef>
                <a:spcPts val="1000"/>
              </a:spcBef>
              <a:spcAft>
                <a:spcPts val="1000"/>
              </a:spcAft>
              <a:buClr>
                <a:srgbClr val="000000"/>
              </a:buClr>
              <a:buSzPts val="1400"/>
              <a:buFont typeface="Arial"/>
              <a:buNone/>
            </a:pPr>
            <a:r>
              <a:rPr b="0" i="0" lang="en" sz="1400" u="none" cap="none" strike="noStrike">
                <a:solidFill>
                  <a:srgbClr val="021546"/>
                </a:solidFill>
                <a:latin typeface="Work Sans"/>
                <a:ea typeface="Work Sans"/>
                <a:cs typeface="Work Sans"/>
                <a:sym typeface="Work Sans"/>
              </a:rPr>
              <a:t>Reaching students in all 50 states – urban and rural – with disproportionate number Latinx, African American, and low-income</a:t>
            </a:r>
            <a:endParaRPr b="1" i="0" sz="2200" u="none" cap="none" strike="noStrike">
              <a:solidFill>
                <a:srgbClr val="021546"/>
              </a:solidFill>
              <a:latin typeface="Work Sans"/>
              <a:ea typeface="Work Sans"/>
              <a:cs typeface="Work Sans"/>
              <a:sym typeface="Work Sans"/>
            </a:endParaRPr>
          </a:p>
        </p:txBody>
      </p:sp>
      <p:pic>
        <p:nvPicPr>
          <p:cNvPr id="185" name="Google Shape;185;p6"/>
          <p:cNvPicPr preferRelativeResize="0"/>
          <p:nvPr/>
        </p:nvPicPr>
        <p:blipFill rotWithShape="1">
          <a:blip r:embed="rId5">
            <a:alphaModFix/>
          </a:blip>
          <a:srcRect b="0" l="0" r="0" t="0"/>
          <a:stretch/>
        </p:blipFill>
        <p:spPr>
          <a:xfrm>
            <a:off x="7067350" y="1198050"/>
            <a:ext cx="1779365" cy="17810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7"/>
          <p:cNvPicPr preferRelativeResize="0"/>
          <p:nvPr/>
        </p:nvPicPr>
        <p:blipFill rotWithShape="1">
          <a:blip r:embed="rId3">
            <a:alphaModFix amt="67000"/>
          </a:blip>
          <a:srcRect b="0" l="0" r="0" t="0"/>
          <a:stretch/>
        </p:blipFill>
        <p:spPr>
          <a:xfrm rot="780025">
            <a:off x="6008554" y="3522780"/>
            <a:ext cx="472941" cy="314036"/>
          </a:xfrm>
          <a:prstGeom prst="rect">
            <a:avLst/>
          </a:prstGeom>
          <a:noFill/>
          <a:ln>
            <a:noFill/>
          </a:ln>
        </p:spPr>
      </p:pic>
      <p:pic>
        <p:nvPicPr>
          <p:cNvPr id="191" name="Google Shape;191;p7"/>
          <p:cNvPicPr preferRelativeResize="0"/>
          <p:nvPr/>
        </p:nvPicPr>
        <p:blipFill rotWithShape="1">
          <a:blip r:embed="rId4">
            <a:alphaModFix amt="67000"/>
          </a:blip>
          <a:srcRect b="0" l="0" r="0" t="0"/>
          <a:stretch/>
        </p:blipFill>
        <p:spPr>
          <a:xfrm flipH="1" rot="60095">
            <a:off x="6055625" y="4183135"/>
            <a:ext cx="461199" cy="261929"/>
          </a:xfrm>
          <a:prstGeom prst="rect">
            <a:avLst/>
          </a:prstGeom>
          <a:noFill/>
          <a:ln>
            <a:noFill/>
          </a:ln>
        </p:spPr>
      </p:pic>
      <p:pic>
        <p:nvPicPr>
          <p:cNvPr id="192" name="Google Shape;192;p7"/>
          <p:cNvPicPr preferRelativeResize="0"/>
          <p:nvPr/>
        </p:nvPicPr>
        <p:blipFill rotWithShape="1">
          <a:blip r:embed="rId5">
            <a:alphaModFix amt="67000"/>
          </a:blip>
          <a:srcRect b="0" l="0" r="0" t="0"/>
          <a:stretch/>
        </p:blipFill>
        <p:spPr>
          <a:xfrm flipH="1" rot="60051">
            <a:off x="3145905" y="4329001"/>
            <a:ext cx="542551" cy="201051"/>
          </a:xfrm>
          <a:prstGeom prst="rect">
            <a:avLst/>
          </a:prstGeom>
          <a:noFill/>
          <a:ln>
            <a:noFill/>
          </a:ln>
        </p:spPr>
      </p:pic>
      <p:pic>
        <p:nvPicPr>
          <p:cNvPr id="193" name="Google Shape;193;p7"/>
          <p:cNvPicPr preferRelativeResize="0"/>
          <p:nvPr/>
        </p:nvPicPr>
        <p:blipFill rotWithShape="1">
          <a:blip r:embed="rId6">
            <a:alphaModFix amt="67000"/>
          </a:blip>
          <a:srcRect b="0" l="0" r="0" t="0"/>
          <a:stretch/>
        </p:blipFill>
        <p:spPr>
          <a:xfrm rot="480083">
            <a:off x="3178650" y="3476747"/>
            <a:ext cx="528200" cy="246709"/>
          </a:xfrm>
          <a:prstGeom prst="rect">
            <a:avLst/>
          </a:prstGeom>
          <a:noFill/>
          <a:ln>
            <a:noFill/>
          </a:ln>
        </p:spPr>
      </p:pic>
      <p:pic>
        <p:nvPicPr>
          <p:cNvPr id="194" name="Google Shape;194;p7"/>
          <p:cNvPicPr preferRelativeResize="0"/>
          <p:nvPr/>
        </p:nvPicPr>
        <p:blipFill rotWithShape="1">
          <a:blip r:embed="rId7">
            <a:alphaModFix amt="67000"/>
          </a:blip>
          <a:srcRect b="0" l="0" r="0" t="0"/>
          <a:stretch/>
        </p:blipFill>
        <p:spPr>
          <a:xfrm rot="600037">
            <a:off x="6297186" y="2461511"/>
            <a:ext cx="472907" cy="260600"/>
          </a:xfrm>
          <a:prstGeom prst="rect">
            <a:avLst/>
          </a:prstGeom>
          <a:noFill/>
          <a:ln>
            <a:noFill/>
          </a:ln>
        </p:spPr>
      </p:pic>
      <p:pic>
        <p:nvPicPr>
          <p:cNvPr id="195" name="Google Shape;195;p7"/>
          <p:cNvPicPr preferRelativeResize="0"/>
          <p:nvPr/>
        </p:nvPicPr>
        <p:blipFill rotWithShape="1">
          <a:blip r:embed="rId8">
            <a:alphaModFix amt="67000"/>
          </a:blip>
          <a:srcRect b="0" l="0" r="0" t="0"/>
          <a:stretch/>
        </p:blipFill>
        <p:spPr>
          <a:xfrm rot="60064">
            <a:off x="3155298" y="2460550"/>
            <a:ext cx="472933" cy="238824"/>
          </a:xfrm>
          <a:prstGeom prst="rect">
            <a:avLst/>
          </a:prstGeom>
          <a:noFill/>
          <a:ln>
            <a:noFill/>
          </a:ln>
        </p:spPr>
      </p:pic>
      <p:sp>
        <p:nvSpPr>
          <p:cNvPr id="196" name="Google Shape;196;p7"/>
          <p:cNvSpPr/>
          <p:nvPr/>
        </p:nvSpPr>
        <p:spPr>
          <a:xfrm>
            <a:off x="264800" y="888050"/>
            <a:ext cx="8072400" cy="1203300"/>
          </a:xfrm>
          <a:prstGeom prst="roundRect">
            <a:avLst>
              <a:gd fmla="val 16667" name="adj"/>
            </a:avLst>
          </a:prstGeom>
          <a:gradFill>
            <a:gsLst>
              <a:gs pos="0">
                <a:srgbClr val="00BFDF"/>
              </a:gs>
              <a:gs pos="100000">
                <a:srgbClr val="004EDF"/>
              </a:gs>
            </a:gsLst>
            <a:lin ang="13500032" scaled="0"/>
          </a:gradFill>
          <a:ln>
            <a:noFill/>
          </a:ln>
          <a:effectLst>
            <a:outerShdw blurRad="57150" rotWithShape="0" algn="bl" dir="5400000" dist="19050">
              <a:srgbClr val="000000">
                <a:alpha val="4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7"/>
          <p:cNvSpPr txBox="1"/>
          <p:nvPr>
            <p:ph type="title"/>
          </p:nvPr>
        </p:nvSpPr>
        <p:spPr>
          <a:xfrm>
            <a:off x="311725" y="264350"/>
            <a:ext cx="2658600" cy="584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700"/>
              <a:buNone/>
            </a:pPr>
            <a:r>
              <a:rPr b="1" lang="en">
                <a:latin typeface="Work Sans"/>
                <a:ea typeface="Work Sans"/>
                <a:cs typeface="Work Sans"/>
                <a:sym typeface="Work Sans"/>
              </a:rPr>
              <a:t>The Challenge</a:t>
            </a:r>
            <a:endParaRPr b="1">
              <a:latin typeface="Work Sans"/>
              <a:ea typeface="Work Sans"/>
              <a:cs typeface="Work Sans"/>
              <a:sym typeface="Work Sans"/>
            </a:endParaRPr>
          </a:p>
        </p:txBody>
      </p:sp>
      <p:sp>
        <p:nvSpPr>
          <p:cNvPr id="198" name="Google Shape;198;p7"/>
          <p:cNvSpPr txBox="1"/>
          <p:nvPr/>
        </p:nvSpPr>
        <p:spPr>
          <a:xfrm>
            <a:off x="320700" y="888050"/>
            <a:ext cx="8502600" cy="1071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900"/>
              <a:buFont typeface="Arial"/>
              <a:buNone/>
            </a:pPr>
            <a:r>
              <a:rPr b="1" i="1" lang="en" sz="1900" u="none" cap="none" strike="noStrike">
                <a:solidFill>
                  <a:srgbClr val="FFFFFF"/>
                </a:solidFill>
                <a:latin typeface="Work Sans"/>
                <a:ea typeface="Work Sans"/>
                <a:cs typeface="Work Sans"/>
                <a:sym typeface="Work Sans"/>
              </a:rPr>
              <a:t>Structural and racial inequities in schools prevent low-income, minoritized, and first generation college students from accessing essential college information &amp; resources. </a:t>
            </a:r>
            <a:endParaRPr b="1" i="1" sz="1900" u="none" cap="none" strike="noStrike">
              <a:solidFill>
                <a:srgbClr val="FFFFFF"/>
              </a:solidFill>
              <a:latin typeface="Work Sans"/>
              <a:ea typeface="Work Sans"/>
              <a:cs typeface="Work Sans"/>
              <a:sym typeface="Work Sans"/>
            </a:endParaRPr>
          </a:p>
        </p:txBody>
      </p:sp>
      <p:sp>
        <p:nvSpPr>
          <p:cNvPr id="199" name="Google Shape;199;p7"/>
          <p:cNvSpPr/>
          <p:nvPr/>
        </p:nvSpPr>
        <p:spPr>
          <a:xfrm>
            <a:off x="358500" y="2167525"/>
            <a:ext cx="2532000" cy="1071900"/>
          </a:xfrm>
          <a:prstGeom prst="round2DiagRect">
            <a:avLst>
              <a:gd fmla="val 0" name="adj1"/>
              <a:gd fmla="val 0" name="adj2"/>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231F20"/>
                </a:solidFill>
                <a:latin typeface="Work Sans"/>
                <a:ea typeface="Work Sans"/>
                <a:cs typeface="Work Sans"/>
                <a:sym typeface="Work Sans"/>
              </a:rPr>
              <a:t>The market for young people who need college and job guidance is huge</a:t>
            </a:r>
            <a:endParaRPr b="1" i="0" sz="1400" u="none" cap="none" strike="noStrike">
              <a:solidFill>
                <a:srgbClr val="231F20"/>
              </a:solidFill>
              <a:latin typeface="Work Sans"/>
              <a:ea typeface="Work Sans"/>
              <a:cs typeface="Work Sans"/>
              <a:sym typeface="Work Sans"/>
            </a:endParaRPr>
          </a:p>
        </p:txBody>
      </p:sp>
      <p:sp>
        <p:nvSpPr>
          <p:cNvPr id="200" name="Google Shape;200;p7"/>
          <p:cNvSpPr/>
          <p:nvPr/>
        </p:nvSpPr>
        <p:spPr>
          <a:xfrm>
            <a:off x="395700" y="3358300"/>
            <a:ext cx="2457600" cy="1564200"/>
          </a:xfrm>
          <a:prstGeom prst="round2DiagRect">
            <a:avLst>
              <a:gd fmla="val 0" name="adj1"/>
              <a:gd fmla="val 0" name="adj2"/>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231F20"/>
                </a:solidFill>
                <a:latin typeface="Work Sans"/>
                <a:ea typeface="Work Sans"/>
                <a:cs typeface="Work Sans"/>
                <a:sym typeface="Work Sans"/>
              </a:rPr>
              <a:t>But adequate support is largely absent &amp; quality information is hard to find - particularly for low-income students</a:t>
            </a:r>
            <a:endParaRPr b="1" i="0" sz="1400" u="none" cap="none" strike="noStrike">
              <a:solidFill>
                <a:srgbClr val="231F20"/>
              </a:solidFill>
              <a:latin typeface="Work Sans"/>
              <a:ea typeface="Work Sans"/>
              <a:cs typeface="Work Sans"/>
              <a:sym typeface="Work Sans"/>
            </a:endParaRPr>
          </a:p>
        </p:txBody>
      </p:sp>
      <p:sp>
        <p:nvSpPr>
          <p:cNvPr id="201" name="Google Shape;201;p7"/>
          <p:cNvSpPr/>
          <p:nvPr/>
        </p:nvSpPr>
        <p:spPr>
          <a:xfrm>
            <a:off x="3027358" y="2323975"/>
            <a:ext cx="2861400" cy="759000"/>
          </a:xfrm>
          <a:prstGeom prst="roundRect">
            <a:avLst>
              <a:gd fmla="val 0" name="adj"/>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Work Sans"/>
                <a:ea typeface="Work Sans"/>
                <a:cs typeface="Work Sans"/>
                <a:sym typeface="Work Sans"/>
              </a:rPr>
              <a:t>95%</a:t>
            </a:r>
            <a:r>
              <a:rPr b="0" i="0" lang="en" sz="1400" u="none" cap="none" strike="noStrike">
                <a:solidFill>
                  <a:srgbClr val="004EDF"/>
                </a:solidFill>
                <a:latin typeface="Work Sans"/>
                <a:ea typeface="Work Sans"/>
                <a:cs typeface="Work Sans"/>
                <a:sym typeface="Work Sans"/>
              </a:rPr>
              <a:t> </a:t>
            </a:r>
            <a:r>
              <a:rPr b="0" i="0" lang="en" sz="1400" u="none" cap="none" strike="noStrike">
                <a:solidFill>
                  <a:srgbClr val="000000"/>
                </a:solidFill>
                <a:latin typeface="Work Sans"/>
                <a:ea typeface="Work Sans"/>
                <a:cs typeface="Work Sans"/>
                <a:sym typeface="Work Sans"/>
              </a:rPr>
              <a:t>of high school students aspire to attend college</a:t>
            </a:r>
            <a:endParaRPr b="0" i="0" sz="1400" u="none" cap="none" strike="noStrike">
              <a:solidFill>
                <a:srgbClr val="000000"/>
              </a:solidFill>
              <a:latin typeface="Work Sans"/>
              <a:ea typeface="Work Sans"/>
              <a:cs typeface="Work Sans"/>
              <a:sym typeface="Work Sans"/>
            </a:endParaRPr>
          </a:p>
        </p:txBody>
      </p:sp>
      <p:sp>
        <p:nvSpPr>
          <p:cNvPr id="202" name="Google Shape;202;p7"/>
          <p:cNvSpPr/>
          <p:nvPr/>
        </p:nvSpPr>
        <p:spPr>
          <a:xfrm>
            <a:off x="5953569" y="2323975"/>
            <a:ext cx="2819700" cy="759000"/>
          </a:xfrm>
          <a:prstGeom prst="roundRect">
            <a:avLst>
              <a:gd fmla="val 0" name="adj"/>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Work Sans"/>
                <a:ea typeface="Work Sans"/>
                <a:cs typeface="Work Sans"/>
                <a:sym typeface="Work Sans"/>
              </a:rPr>
              <a:t>5.8M</a:t>
            </a:r>
            <a:r>
              <a:rPr b="0" i="0" lang="en" sz="1400" u="none" cap="none" strike="noStrike">
                <a:solidFill>
                  <a:srgbClr val="000000"/>
                </a:solidFill>
                <a:latin typeface="Work Sans"/>
                <a:ea typeface="Work Sans"/>
                <a:cs typeface="Work Sans"/>
                <a:sym typeface="Work Sans"/>
              </a:rPr>
              <a:t> Google queries for “FAFSA help” each year</a:t>
            </a:r>
            <a:endParaRPr b="0" i="0" sz="1400" u="none" cap="none" strike="noStrike">
              <a:solidFill>
                <a:srgbClr val="000000"/>
              </a:solidFill>
              <a:latin typeface="Work Sans"/>
              <a:ea typeface="Work Sans"/>
              <a:cs typeface="Work Sans"/>
              <a:sym typeface="Work Sans"/>
            </a:endParaRPr>
          </a:p>
        </p:txBody>
      </p:sp>
      <p:sp>
        <p:nvSpPr>
          <p:cNvPr id="203" name="Google Shape;203;p7"/>
          <p:cNvSpPr/>
          <p:nvPr/>
        </p:nvSpPr>
        <p:spPr>
          <a:xfrm>
            <a:off x="2970225" y="3355375"/>
            <a:ext cx="2918700" cy="1564200"/>
          </a:xfrm>
          <a:prstGeom prst="roundRect">
            <a:avLst>
              <a:gd fmla="val 0" name="adj"/>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231F20"/>
                </a:solidFill>
                <a:latin typeface="Work Sans"/>
                <a:ea typeface="Work Sans"/>
                <a:cs typeface="Work Sans"/>
                <a:sym typeface="Work Sans"/>
              </a:rPr>
              <a:t>430:1</a:t>
            </a:r>
            <a:r>
              <a:rPr b="0" i="0" lang="en" sz="1400" u="none" cap="none" strike="noStrike">
                <a:solidFill>
                  <a:srgbClr val="000000"/>
                </a:solidFill>
                <a:latin typeface="Work Sans"/>
                <a:ea typeface="Work Sans"/>
                <a:cs typeface="Work Sans"/>
                <a:sym typeface="Work Sans"/>
              </a:rPr>
              <a:t> is the national ratio of high school students to college counselors</a:t>
            </a:r>
            <a:endParaRPr b="0" i="0" sz="1400" u="none" cap="none" strike="noStrike">
              <a:solidFill>
                <a:srgbClr val="000000"/>
              </a:solidFill>
              <a:latin typeface="Work Sans"/>
              <a:ea typeface="Work Sans"/>
              <a:cs typeface="Work Sans"/>
              <a:sym typeface="Work Sans"/>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Work Sans"/>
              <a:ea typeface="Work Sans"/>
              <a:cs typeface="Work Sans"/>
              <a:sym typeface="Work Sans"/>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Work Sans"/>
                <a:ea typeface="Work Sans"/>
                <a:cs typeface="Work Sans"/>
                <a:sym typeface="Work Sans"/>
              </a:rPr>
              <a:t>250:1 </a:t>
            </a:r>
            <a:r>
              <a:rPr b="0" i="0" lang="en" sz="1400" u="none" cap="none" strike="noStrike">
                <a:solidFill>
                  <a:srgbClr val="000000"/>
                </a:solidFill>
                <a:latin typeface="Work Sans"/>
                <a:ea typeface="Work Sans"/>
                <a:cs typeface="Work Sans"/>
                <a:sym typeface="Work Sans"/>
              </a:rPr>
              <a:t>the recommended ratio of students to counselors</a:t>
            </a:r>
            <a:endParaRPr b="0" i="0" sz="1400" u="none" cap="none" strike="noStrike">
              <a:solidFill>
                <a:srgbClr val="000000"/>
              </a:solidFill>
              <a:latin typeface="Work Sans"/>
              <a:ea typeface="Work Sans"/>
              <a:cs typeface="Work Sans"/>
              <a:sym typeface="Work Sans"/>
            </a:endParaRPr>
          </a:p>
        </p:txBody>
      </p:sp>
      <p:sp>
        <p:nvSpPr>
          <p:cNvPr id="204" name="Google Shape;204;p7"/>
          <p:cNvSpPr/>
          <p:nvPr/>
        </p:nvSpPr>
        <p:spPr>
          <a:xfrm>
            <a:off x="5953570" y="3355374"/>
            <a:ext cx="2819700" cy="1564200"/>
          </a:xfrm>
          <a:prstGeom prst="roundRect">
            <a:avLst>
              <a:gd fmla="val 0" name="adj"/>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231F20"/>
                </a:solidFill>
                <a:latin typeface="Work Sans"/>
                <a:ea typeface="Work Sans"/>
                <a:cs typeface="Work Sans"/>
                <a:sym typeface="Work Sans"/>
              </a:rPr>
              <a:t>84%</a:t>
            </a:r>
            <a:r>
              <a:rPr b="0" i="0" lang="en" sz="1400" u="none" cap="none" strike="noStrike">
                <a:solidFill>
                  <a:srgbClr val="000000"/>
                </a:solidFill>
                <a:latin typeface="Work Sans"/>
                <a:ea typeface="Work Sans"/>
                <a:cs typeface="Work Sans"/>
                <a:sym typeface="Work Sans"/>
              </a:rPr>
              <a:t> of high-income students will enroll in college</a:t>
            </a:r>
            <a:endParaRPr b="0" i="0" sz="1400" u="none" cap="none" strike="noStrike">
              <a:solidFill>
                <a:srgbClr val="000000"/>
              </a:solidFill>
              <a:latin typeface="Work Sans"/>
              <a:ea typeface="Work Sans"/>
              <a:cs typeface="Work Sans"/>
              <a:sym typeface="Work Sans"/>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Work Sans"/>
              <a:ea typeface="Work Sans"/>
              <a:cs typeface="Work Sans"/>
              <a:sym typeface="Work Sans"/>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231F20"/>
                </a:solidFill>
                <a:latin typeface="Work Sans"/>
                <a:ea typeface="Work Sans"/>
                <a:cs typeface="Work Sans"/>
                <a:sym typeface="Work Sans"/>
              </a:rPr>
              <a:t>41%</a:t>
            </a:r>
            <a:r>
              <a:rPr b="1" i="0" lang="en" sz="1400" u="none" cap="none" strike="noStrike">
                <a:solidFill>
                  <a:srgbClr val="004EDF"/>
                </a:solidFill>
                <a:latin typeface="Work Sans"/>
                <a:ea typeface="Work Sans"/>
                <a:cs typeface="Work Sans"/>
                <a:sym typeface="Work Sans"/>
              </a:rPr>
              <a:t> </a:t>
            </a:r>
            <a:r>
              <a:rPr b="0" i="0" lang="en" sz="1400" u="none" cap="none" strike="noStrike">
                <a:solidFill>
                  <a:srgbClr val="000000"/>
                </a:solidFill>
                <a:latin typeface="Work Sans"/>
                <a:ea typeface="Work Sans"/>
                <a:cs typeface="Work Sans"/>
                <a:sym typeface="Work Sans"/>
              </a:rPr>
              <a:t>of low-income students will enroll in college</a:t>
            </a:r>
            <a:endParaRPr b="0" i="0" sz="1400" u="none" cap="none" strike="noStrike">
              <a:solidFill>
                <a:srgbClr val="000000"/>
              </a:solidFill>
              <a:latin typeface="Work Sans"/>
              <a:ea typeface="Work Sans"/>
              <a:cs typeface="Work Sans"/>
              <a:sym typeface="Work Sans"/>
            </a:endParaRPr>
          </a:p>
        </p:txBody>
      </p:sp>
      <p:sp>
        <p:nvSpPr>
          <p:cNvPr id="205" name="Google Shape;205;p7"/>
          <p:cNvSpPr/>
          <p:nvPr/>
        </p:nvSpPr>
        <p:spPr>
          <a:xfrm>
            <a:off x="234850" y="2323825"/>
            <a:ext cx="76800" cy="759000"/>
          </a:xfrm>
          <a:prstGeom prst="rect">
            <a:avLst/>
          </a:prstGeom>
          <a:gradFill>
            <a:gsLst>
              <a:gs pos="0">
                <a:srgbClr val="FED800"/>
              </a:gs>
              <a:gs pos="100000">
                <a:srgbClr val="FDA900"/>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7"/>
          <p:cNvSpPr/>
          <p:nvPr/>
        </p:nvSpPr>
        <p:spPr>
          <a:xfrm>
            <a:off x="234850" y="3521650"/>
            <a:ext cx="76800" cy="1237500"/>
          </a:xfrm>
          <a:prstGeom prst="rect">
            <a:avLst/>
          </a:prstGeom>
          <a:gradFill>
            <a:gsLst>
              <a:gs pos="0">
                <a:srgbClr val="FED800"/>
              </a:gs>
              <a:gs pos="100000">
                <a:srgbClr val="FDA900"/>
              </a:gs>
            </a:gsLst>
            <a:lin ang="2698631"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8"/>
          <p:cNvPicPr preferRelativeResize="0"/>
          <p:nvPr/>
        </p:nvPicPr>
        <p:blipFill rotWithShape="1">
          <a:blip r:embed="rId3">
            <a:alphaModFix amt="67000"/>
          </a:blip>
          <a:srcRect b="0" l="0" r="0" t="0"/>
          <a:stretch/>
        </p:blipFill>
        <p:spPr>
          <a:xfrm rot="18">
            <a:off x="1390808" y="515297"/>
            <a:ext cx="3519661" cy="148999"/>
          </a:xfrm>
          <a:prstGeom prst="rect">
            <a:avLst/>
          </a:prstGeom>
          <a:noFill/>
          <a:ln>
            <a:noFill/>
          </a:ln>
        </p:spPr>
      </p:pic>
      <p:pic>
        <p:nvPicPr>
          <p:cNvPr id="212" name="Google Shape;212;p8"/>
          <p:cNvPicPr preferRelativeResize="0"/>
          <p:nvPr/>
        </p:nvPicPr>
        <p:blipFill rotWithShape="1">
          <a:blip r:embed="rId4">
            <a:alphaModFix amt="67000"/>
          </a:blip>
          <a:srcRect b="0" l="0" r="0" t="0"/>
          <a:stretch/>
        </p:blipFill>
        <p:spPr>
          <a:xfrm rot="60022">
            <a:off x="6578986" y="3243461"/>
            <a:ext cx="1824023" cy="148981"/>
          </a:xfrm>
          <a:prstGeom prst="rect">
            <a:avLst/>
          </a:prstGeom>
          <a:noFill/>
          <a:ln>
            <a:noFill/>
          </a:ln>
        </p:spPr>
      </p:pic>
      <p:pic>
        <p:nvPicPr>
          <p:cNvPr id="213" name="Google Shape;213;p8"/>
          <p:cNvPicPr preferRelativeResize="0"/>
          <p:nvPr/>
        </p:nvPicPr>
        <p:blipFill rotWithShape="1">
          <a:blip r:embed="rId5">
            <a:alphaModFix amt="67000"/>
          </a:blip>
          <a:srcRect b="0" l="0" r="0" t="0"/>
          <a:stretch/>
        </p:blipFill>
        <p:spPr>
          <a:xfrm rot="60015">
            <a:off x="234918" y="3244667"/>
            <a:ext cx="2400615" cy="148989"/>
          </a:xfrm>
          <a:prstGeom prst="rect">
            <a:avLst/>
          </a:prstGeom>
          <a:noFill/>
          <a:ln>
            <a:noFill/>
          </a:ln>
        </p:spPr>
      </p:pic>
      <p:pic>
        <p:nvPicPr>
          <p:cNvPr id="214" name="Google Shape;214;p8"/>
          <p:cNvPicPr preferRelativeResize="0"/>
          <p:nvPr/>
        </p:nvPicPr>
        <p:blipFill rotWithShape="1">
          <a:blip r:embed="rId6">
            <a:alphaModFix amt="67000"/>
          </a:blip>
          <a:srcRect b="0" l="0" r="0" t="0"/>
          <a:stretch/>
        </p:blipFill>
        <p:spPr>
          <a:xfrm rot="60016">
            <a:off x="3072800" y="3249874"/>
            <a:ext cx="2962771" cy="148997"/>
          </a:xfrm>
          <a:prstGeom prst="rect">
            <a:avLst/>
          </a:prstGeom>
          <a:noFill/>
          <a:ln>
            <a:noFill/>
          </a:ln>
        </p:spPr>
      </p:pic>
      <p:pic>
        <p:nvPicPr>
          <p:cNvPr id="215" name="Google Shape;215;p8"/>
          <p:cNvPicPr preferRelativeResize="0"/>
          <p:nvPr/>
        </p:nvPicPr>
        <p:blipFill rotWithShape="1">
          <a:blip r:embed="rId7">
            <a:alphaModFix/>
          </a:blip>
          <a:srcRect b="0" l="0" r="0" t="0"/>
          <a:stretch/>
        </p:blipFill>
        <p:spPr>
          <a:xfrm>
            <a:off x="1057212" y="2033116"/>
            <a:ext cx="835574" cy="900509"/>
          </a:xfrm>
          <a:prstGeom prst="rect">
            <a:avLst/>
          </a:prstGeom>
          <a:noFill/>
          <a:ln>
            <a:noFill/>
          </a:ln>
        </p:spPr>
      </p:pic>
      <p:pic>
        <p:nvPicPr>
          <p:cNvPr id="216" name="Google Shape;216;p8"/>
          <p:cNvPicPr preferRelativeResize="0"/>
          <p:nvPr/>
        </p:nvPicPr>
        <p:blipFill rotWithShape="1">
          <a:blip r:embed="rId8">
            <a:alphaModFix/>
          </a:blip>
          <a:srcRect b="0" l="0" r="0" t="0"/>
          <a:stretch/>
        </p:blipFill>
        <p:spPr>
          <a:xfrm>
            <a:off x="3989350" y="2053975"/>
            <a:ext cx="1165101" cy="858800"/>
          </a:xfrm>
          <a:prstGeom prst="rect">
            <a:avLst/>
          </a:prstGeom>
          <a:noFill/>
          <a:ln>
            <a:noFill/>
          </a:ln>
        </p:spPr>
      </p:pic>
      <p:pic>
        <p:nvPicPr>
          <p:cNvPr id="217" name="Google Shape;217;p8"/>
          <p:cNvPicPr preferRelativeResize="0"/>
          <p:nvPr/>
        </p:nvPicPr>
        <p:blipFill rotWithShape="1">
          <a:blip r:embed="rId9">
            <a:alphaModFix/>
          </a:blip>
          <a:srcRect b="0" l="0" r="0" t="0"/>
          <a:stretch/>
        </p:blipFill>
        <p:spPr>
          <a:xfrm>
            <a:off x="6825525" y="2012048"/>
            <a:ext cx="1362550" cy="866452"/>
          </a:xfrm>
          <a:prstGeom prst="rect">
            <a:avLst/>
          </a:prstGeom>
          <a:noFill/>
          <a:ln>
            <a:noFill/>
          </a:ln>
        </p:spPr>
      </p:pic>
      <p:sp>
        <p:nvSpPr>
          <p:cNvPr id="218" name="Google Shape;218;p8"/>
          <p:cNvSpPr txBox="1"/>
          <p:nvPr>
            <p:ph idx="4294967295" type="title"/>
          </p:nvPr>
        </p:nvSpPr>
        <p:spPr>
          <a:xfrm>
            <a:off x="233800" y="198250"/>
            <a:ext cx="4841100" cy="46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 sz="2700">
                <a:latin typeface="Work Sans"/>
                <a:ea typeface="Work Sans"/>
                <a:cs typeface="Work Sans"/>
                <a:sym typeface="Work Sans"/>
              </a:rPr>
              <a:t>Three Journeys of Support</a:t>
            </a:r>
            <a:endParaRPr b="1" sz="2700">
              <a:latin typeface="Work Sans"/>
              <a:ea typeface="Work Sans"/>
              <a:cs typeface="Work Sans"/>
              <a:sym typeface="Work Sans"/>
            </a:endParaRPr>
          </a:p>
          <a:p>
            <a:pPr indent="0" lvl="0" marL="0" rtl="0" algn="l">
              <a:lnSpc>
                <a:spcPct val="100000"/>
              </a:lnSpc>
              <a:spcBef>
                <a:spcPts val="0"/>
              </a:spcBef>
              <a:spcAft>
                <a:spcPts val="0"/>
              </a:spcAft>
              <a:buSzPts val="2800"/>
              <a:buNone/>
            </a:pPr>
            <a:r>
              <a:t/>
            </a:r>
            <a:endParaRPr sz="2200"/>
          </a:p>
        </p:txBody>
      </p:sp>
      <p:pic>
        <p:nvPicPr>
          <p:cNvPr id="219" name="Google Shape;219;p8"/>
          <p:cNvPicPr preferRelativeResize="0"/>
          <p:nvPr/>
        </p:nvPicPr>
        <p:blipFill rotWithShape="1">
          <a:blip r:embed="rId10">
            <a:alphaModFix/>
          </a:blip>
          <a:srcRect b="0" l="0" r="0" t="0"/>
          <a:stretch/>
        </p:blipFill>
        <p:spPr>
          <a:xfrm>
            <a:off x="8125701" y="207642"/>
            <a:ext cx="835574" cy="584714"/>
          </a:xfrm>
          <a:prstGeom prst="rect">
            <a:avLst/>
          </a:prstGeom>
          <a:noFill/>
          <a:ln>
            <a:noFill/>
          </a:ln>
        </p:spPr>
      </p:pic>
      <p:sp>
        <p:nvSpPr>
          <p:cNvPr id="220" name="Google Shape;220;p8"/>
          <p:cNvSpPr txBox="1"/>
          <p:nvPr/>
        </p:nvSpPr>
        <p:spPr>
          <a:xfrm>
            <a:off x="169550" y="2988975"/>
            <a:ext cx="2618700" cy="1678500"/>
          </a:xfrm>
          <a:prstGeom prst="rect">
            <a:avLst/>
          </a:prstGeom>
          <a:noFill/>
          <a:ln>
            <a:noFill/>
          </a:ln>
        </p:spPr>
        <p:txBody>
          <a:bodyPr anchorCtr="0" anchor="t" bIns="91425" lIns="91425" spcFirstLastPara="1" rIns="91425" wrap="square" tIns="91425">
            <a:noAutofit/>
          </a:bodyPr>
          <a:lstStyle/>
          <a:p>
            <a:pPr indent="0" lvl="0" marL="0" marR="0" rtl="0" algn="ctr">
              <a:lnSpc>
                <a:spcPct val="120000"/>
              </a:lnSpc>
              <a:spcBef>
                <a:spcPts val="0"/>
              </a:spcBef>
              <a:spcAft>
                <a:spcPts val="0"/>
              </a:spcAft>
              <a:buClr>
                <a:schemeClr val="dk1"/>
              </a:buClr>
              <a:buSzPts val="1100"/>
              <a:buFont typeface="Arial"/>
              <a:buNone/>
            </a:pPr>
            <a:r>
              <a:rPr b="1" i="0" lang="en" sz="2050" u="none" cap="none" strike="noStrike">
                <a:solidFill>
                  <a:srgbClr val="021546"/>
                </a:solidFill>
                <a:uFill>
                  <a:noFill/>
                </a:uFill>
                <a:latin typeface="Work Sans"/>
                <a:ea typeface="Work Sans"/>
                <a:cs typeface="Work Sans"/>
                <a:sym typeface="Work Sans"/>
                <a:hlinkClick r:id="rId11">
                  <a:extLst>
                    <a:ext uri="{A12FA001-AC4F-418D-AE19-62706E023703}">
                      <ahyp:hlinkClr val="tx"/>
                    </a:ext>
                  </a:extLst>
                </a:hlinkClick>
              </a:rPr>
              <a:t>Getting to College</a:t>
            </a:r>
            <a:endParaRPr b="1" i="0" sz="2050" u="none" cap="none" strike="noStrike">
              <a:solidFill>
                <a:srgbClr val="021546"/>
              </a:solidFill>
              <a:uFill>
                <a:noFill/>
              </a:uFill>
              <a:latin typeface="Work Sans"/>
              <a:ea typeface="Work Sans"/>
              <a:cs typeface="Work Sans"/>
              <a:sym typeface="Work Sans"/>
              <a:hlinkClick r:id="rId12">
                <a:extLst>
                  <a:ext uri="{A12FA001-AC4F-418D-AE19-62706E023703}">
                    <ahyp:hlinkClr val="tx"/>
                  </a:ext>
                </a:extLst>
              </a:hlinkClick>
            </a:endParaRPr>
          </a:p>
          <a:p>
            <a:pPr indent="0" lvl="0" marL="0" marR="0" rtl="0" algn="ctr">
              <a:lnSpc>
                <a:spcPct val="150000"/>
              </a:lnSpc>
              <a:spcBef>
                <a:spcPts val="1000"/>
              </a:spcBef>
              <a:spcAft>
                <a:spcPts val="0"/>
              </a:spcAft>
              <a:buClr>
                <a:schemeClr val="dk1"/>
              </a:buClr>
              <a:buSzPts val="1100"/>
              <a:buFont typeface="Arial"/>
              <a:buNone/>
            </a:pPr>
            <a:r>
              <a:rPr b="0" i="0" lang="en" sz="1450" u="none" cap="none" strike="noStrike">
                <a:solidFill>
                  <a:srgbClr val="021546"/>
                </a:solidFill>
                <a:latin typeface="Work Sans"/>
                <a:ea typeface="Work Sans"/>
                <a:cs typeface="Work Sans"/>
                <a:sym typeface="Work Sans"/>
              </a:rPr>
              <a:t>Find the essential information &amp; support to navigate into college.</a:t>
            </a:r>
            <a:endParaRPr b="0" i="0" sz="1450" u="none" cap="none" strike="noStrike">
              <a:solidFill>
                <a:srgbClr val="021546"/>
              </a:solidFill>
              <a:latin typeface="Work Sans"/>
              <a:ea typeface="Work Sans"/>
              <a:cs typeface="Work Sans"/>
              <a:sym typeface="Work Sans"/>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Work Sans"/>
              <a:ea typeface="Work Sans"/>
              <a:cs typeface="Work Sans"/>
              <a:sym typeface="Work Sans"/>
            </a:endParaRPr>
          </a:p>
        </p:txBody>
      </p:sp>
      <p:sp>
        <p:nvSpPr>
          <p:cNvPr id="221" name="Google Shape;221;p8"/>
          <p:cNvSpPr txBox="1"/>
          <p:nvPr/>
        </p:nvSpPr>
        <p:spPr>
          <a:xfrm>
            <a:off x="3036500" y="2988975"/>
            <a:ext cx="3070800" cy="1678500"/>
          </a:xfrm>
          <a:prstGeom prst="rect">
            <a:avLst/>
          </a:prstGeom>
          <a:noFill/>
          <a:ln>
            <a:noFill/>
          </a:ln>
        </p:spPr>
        <p:txBody>
          <a:bodyPr anchorCtr="0" anchor="t" bIns="91425" lIns="91425" spcFirstLastPara="1" rIns="91425" wrap="square" tIns="91425">
            <a:noAutofit/>
          </a:bodyPr>
          <a:lstStyle/>
          <a:p>
            <a:pPr indent="0" lvl="0" marL="0" marR="0" rtl="0" algn="ctr">
              <a:lnSpc>
                <a:spcPct val="120000"/>
              </a:lnSpc>
              <a:spcBef>
                <a:spcPts val="0"/>
              </a:spcBef>
              <a:spcAft>
                <a:spcPts val="0"/>
              </a:spcAft>
              <a:buClr>
                <a:schemeClr val="dk1"/>
              </a:buClr>
              <a:buSzPts val="1100"/>
              <a:buFont typeface="Arial"/>
              <a:buNone/>
            </a:pPr>
            <a:r>
              <a:rPr b="1" i="0" lang="en" sz="2050" u="none" cap="none" strike="noStrike">
                <a:solidFill>
                  <a:srgbClr val="021546"/>
                </a:solidFill>
                <a:uFill>
                  <a:noFill/>
                </a:uFill>
                <a:latin typeface="Work Sans"/>
                <a:ea typeface="Work Sans"/>
                <a:cs typeface="Work Sans"/>
                <a:sym typeface="Work Sans"/>
                <a:hlinkClick r:id="rId13">
                  <a:extLst>
                    <a:ext uri="{A12FA001-AC4F-418D-AE19-62706E023703}">
                      <ahyp:hlinkClr val="tx"/>
                    </a:ext>
                  </a:extLst>
                </a:hlinkClick>
              </a:rPr>
              <a:t>Succeeding in College</a:t>
            </a:r>
            <a:endParaRPr b="1" i="0" sz="2050" u="none" cap="none" strike="noStrike">
              <a:solidFill>
                <a:srgbClr val="021546"/>
              </a:solidFill>
              <a:uFill>
                <a:noFill/>
              </a:uFill>
              <a:latin typeface="Work Sans"/>
              <a:ea typeface="Work Sans"/>
              <a:cs typeface="Work Sans"/>
              <a:sym typeface="Work Sans"/>
              <a:hlinkClick r:id="rId14">
                <a:extLst>
                  <a:ext uri="{A12FA001-AC4F-418D-AE19-62706E023703}">
                    <ahyp:hlinkClr val="tx"/>
                  </a:ext>
                </a:extLst>
              </a:hlinkClick>
            </a:endParaRPr>
          </a:p>
          <a:p>
            <a:pPr indent="0" lvl="0" marL="0" marR="0" rtl="0" algn="ctr">
              <a:lnSpc>
                <a:spcPct val="150000"/>
              </a:lnSpc>
              <a:spcBef>
                <a:spcPts val="1000"/>
              </a:spcBef>
              <a:spcAft>
                <a:spcPts val="0"/>
              </a:spcAft>
              <a:buClr>
                <a:schemeClr val="dk1"/>
              </a:buClr>
              <a:buSzPts val="1100"/>
              <a:buFont typeface="Arial"/>
              <a:buNone/>
            </a:pPr>
            <a:r>
              <a:rPr b="0" i="0" lang="en" sz="1450" u="none" cap="none" strike="noStrike">
                <a:solidFill>
                  <a:srgbClr val="021546"/>
                </a:solidFill>
                <a:latin typeface="Work Sans"/>
                <a:ea typeface="Work Sans"/>
                <a:cs typeface="Work Sans"/>
                <a:sym typeface="Work Sans"/>
              </a:rPr>
              <a:t>Congrats! You're in college. </a:t>
            </a:r>
            <a:br>
              <a:rPr b="0" i="0" lang="en" sz="1450" u="none" cap="none" strike="noStrike">
                <a:solidFill>
                  <a:srgbClr val="021546"/>
                </a:solidFill>
                <a:latin typeface="Work Sans"/>
                <a:ea typeface="Work Sans"/>
                <a:cs typeface="Work Sans"/>
                <a:sym typeface="Work Sans"/>
              </a:rPr>
            </a:br>
            <a:r>
              <a:rPr b="0" i="0" lang="en" sz="1450" u="none" cap="none" strike="noStrike">
                <a:solidFill>
                  <a:srgbClr val="021546"/>
                </a:solidFill>
                <a:latin typeface="Work Sans"/>
                <a:ea typeface="Work Sans"/>
                <a:cs typeface="Work Sans"/>
                <a:sym typeface="Work Sans"/>
              </a:rPr>
              <a:t>Now let us help you master college's early challenges.</a:t>
            </a:r>
            <a:endParaRPr b="0" i="0" sz="1450" u="none" cap="none" strike="noStrike">
              <a:solidFill>
                <a:srgbClr val="021546"/>
              </a:solidFill>
              <a:latin typeface="Work Sans"/>
              <a:ea typeface="Work Sans"/>
              <a:cs typeface="Work Sans"/>
              <a:sym typeface="Work Sans"/>
            </a:endParaRPr>
          </a:p>
          <a:p>
            <a:pPr indent="0" lvl="0" marL="0" marR="0" rtl="0" algn="ctr">
              <a:lnSpc>
                <a:spcPct val="100000"/>
              </a:lnSpc>
              <a:spcBef>
                <a:spcPts val="0"/>
              </a:spcBef>
              <a:spcAft>
                <a:spcPts val="0"/>
              </a:spcAft>
              <a:buClr>
                <a:srgbClr val="000000"/>
              </a:buClr>
              <a:buSzPts val="2050"/>
              <a:buFont typeface="Arial"/>
              <a:buNone/>
            </a:pPr>
            <a:r>
              <a:t/>
            </a:r>
            <a:endParaRPr b="1" i="0" sz="2050" u="none" cap="none" strike="noStrike">
              <a:solidFill>
                <a:srgbClr val="000000"/>
              </a:solidFill>
              <a:latin typeface="Work Sans"/>
              <a:ea typeface="Work Sans"/>
              <a:cs typeface="Work Sans"/>
              <a:sym typeface="Work Sans"/>
            </a:endParaRPr>
          </a:p>
        </p:txBody>
      </p:sp>
      <p:sp>
        <p:nvSpPr>
          <p:cNvPr id="222" name="Google Shape;222;p8"/>
          <p:cNvSpPr txBox="1"/>
          <p:nvPr/>
        </p:nvSpPr>
        <p:spPr>
          <a:xfrm>
            <a:off x="6039450" y="2988975"/>
            <a:ext cx="2934900" cy="1678500"/>
          </a:xfrm>
          <a:prstGeom prst="rect">
            <a:avLst/>
          </a:prstGeom>
          <a:noFill/>
          <a:ln>
            <a:noFill/>
          </a:ln>
        </p:spPr>
        <p:txBody>
          <a:bodyPr anchorCtr="0" anchor="t" bIns="91425" lIns="91425" spcFirstLastPara="1" rIns="91425" wrap="square" tIns="91425">
            <a:noAutofit/>
          </a:bodyPr>
          <a:lstStyle/>
          <a:p>
            <a:pPr indent="0" lvl="0" marL="0" marR="0" rtl="0" algn="ctr">
              <a:lnSpc>
                <a:spcPct val="120000"/>
              </a:lnSpc>
              <a:spcBef>
                <a:spcPts val="0"/>
              </a:spcBef>
              <a:spcAft>
                <a:spcPts val="0"/>
              </a:spcAft>
              <a:buClr>
                <a:schemeClr val="dk1"/>
              </a:buClr>
              <a:buSzPts val="1100"/>
              <a:buFont typeface="Arial"/>
              <a:buNone/>
            </a:pPr>
            <a:r>
              <a:rPr b="1" i="0" lang="en" sz="2050" u="none" cap="none" strike="noStrike">
                <a:solidFill>
                  <a:srgbClr val="021546"/>
                </a:solidFill>
                <a:uFill>
                  <a:noFill/>
                </a:uFill>
                <a:latin typeface="Work Sans"/>
                <a:ea typeface="Work Sans"/>
                <a:cs typeface="Work Sans"/>
                <a:sym typeface="Work Sans"/>
                <a:hlinkClick r:id="rId15">
                  <a:extLst>
                    <a:ext uri="{A12FA001-AC4F-418D-AE19-62706E023703}">
                      <ahyp:hlinkClr val="tx"/>
                    </a:ext>
                  </a:extLst>
                </a:hlinkClick>
              </a:rPr>
              <a:t>Finding a Job</a:t>
            </a:r>
            <a:endParaRPr b="1" i="0" sz="2050" u="none" cap="none" strike="noStrike">
              <a:solidFill>
                <a:srgbClr val="021546"/>
              </a:solidFill>
              <a:uFill>
                <a:noFill/>
              </a:uFill>
              <a:latin typeface="Work Sans"/>
              <a:ea typeface="Work Sans"/>
              <a:cs typeface="Work Sans"/>
              <a:sym typeface="Work Sans"/>
              <a:hlinkClick r:id="rId16">
                <a:extLst>
                  <a:ext uri="{A12FA001-AC4F-418D-AE19-62706E023703}">
                    <ahyp:hlinkClr val="tx"/>
                  </a:ext>
                </a:extLst>
              </a:hlinkClick>
            </a:endParaRPr>
          </a:p>
          <a:p>
            <a:pPr indent="0" lvl="0" marL="0" marR="0" rtl="0" algn="ctr">
              <a:lnSpc>
                <a:spcPct val="150000"/>
              </a:lnSpc>
              <a:spcBef>
                <a:spcPts val="1000"/>
              </a:spcBef>
              <a:spcAft>
                <a:spcPts val="0"/>
              </a:spcAft>
              <a:buClr>
                <a:schemeClr val="dk1"/>
              </a:buClr>
              <a:buSzPts val="1100"/>
              <a:buFont typeface="Arial"/>
              <a:buNone/>
            </a:pPr>
            <a:r>
              <a:rPr b="0" i="0" lang="en" sz="1450" u="none" cap="none" strike="noStrike">
                <a:solidFill>
                  <a:srgbClr val="021546"/>
                </a:solidFill>
                <a:latin typeface="Work Sans"/>
                <a:ea typeface="Work Sans"/>
                <a:cs typeface="Work Sans"/>
                <a:sym typeface="Work Sans"/>
              </a:rPr>
              <a:t>Use our tips, helpline, and </a:t>
            </a:r>
            <a:br>
              <a:rPr b="0" i="0" lang="en" sz="1450" u="none" cap="none" strike="noStrike">
                <a:solidFill>
                  <a:srgbClr val="021546"/>
                </a:solidFill>
                <a:latin typeface="Work Sans"/>
                <a:ea typeface="Work Sans"/>
                <a:cs typeface="Work Sans"/>
                <a:sym typeface="Work Sans"/>
              </a:rPr>
            </a:br>
            <a:r>
              <a:rPr b="0" i="0" lang="en" sz="1450" u="none" cap="none" strike="noStrike">
                <a:solidFill>
                  <a:srgbClr val="021546"/>
                </a:solidFill>
                <a:latin typeface="Work Sans"/>
                <a:ea typeface="Work Sans"/>
                <a:cs typeface="Work Sans"/>
                <a:sym typeface="Work Sans"/>
              </a:rPr>
              <a:t>job search tool to find and </a:t>
            </a:r>
            <a:br>
              <a:rPr b="0" i="0" lang="en" sz="1450" u="none" cap="none" strike="noStrike">
                <a:solidFill>
                  <a:srgbClr val="021546"/>
                </a:solidFill>
                <a:latin typeface="Work Sans"/>
                <a:ea typeface="Work Sans"/>
                <a:cs typeface="Work Sans"/>
                <a:sym typeface="Work Sans"/>
              </a:rPr>
            </a:br>
            <a:r>
              <a:rPr b="0" i="0" lang="en" sz="1450" u="none" cap="none" strike="noStrike">
                <a:solidFill>
                  <a:srgbClr val="021546"/>
                </a:solidFill>
                <a:latin typeface="Work Sans"/>
                <a:ea typeface="Work Sans"/>
                <a:cs typeface="Work Sans"/>
                <a:sym typeface="Work Sans"/>
              </a:rPr>
              <a:t>do well in your first job.</a:t>
            </a:r>
            <a:endParaRPr b="0" i="0" sz="1450" u="none" cap="none" strike="noStrike">
              <a:solidFill>
                <a:srgbClr val="021546"/>
              </a:solidFill>
              <a:latin typeface="Work Sans"/>
              <a:ea typeface="Work Sans"/>
              <a:cs typeface="Work Sans"/>
              <a:sym typeface="Work Sans"/>
            </a:endParaRPr>
          </a:p>
          <a:p>
            <a:pPr indent="0" lvl="0" marL="0" marR="0" rtl="0" algn="ctr">
              <a:lnSpc>
                <a:spcPct val="100000"/>
              </a:lnSpc>
              <a:spcBef>
                <a:spcPts val="0"/>
              </a:spcBef>
              <a:spcAft>
                <a:spcPts val="0"/>
              </a:spcAft>
              <a:buClr>
                <a:srgbClr val="000000"/>
              </a:buClr>
              <a:buSzPts val="2050"/>
              <a:buFont typeface="Arial"/>
              <a:buNone/>
            </a:pPr>
            <a:r>
              <a:t/>
            </a:r>
            <a:endParaRPr b="1" i="0" sz="2050" u="none" cap="none" strike="noStrike">
              <a:solidFill>
                <a:srgbClr val="000000"/>
              </a:solidFill>
              <a:latin typeface="Work Sans"/>
              <a:ea typeface="Work Sans"/>
              <a:cs typeface="Work Sans"/>
              <a:sym typeface="Work Sans"/>
            </a:endParaRPr>
          </a:p>
        </p:txBody>
      </p:sp>
      <p:sp>
        <p:nvSpPr>
          <p:cNvPr id="223" name="Google Shape;223;p8"/>
          <p:cNvSpPr/>
          <p:nvPr/>
        </p:nvSpPr>
        <p:spPr>
          <a:xfrm>
            <a:off x="3104650" y="1341129"/>
            <a:ext cx="2934900" cy="263700"/>
          </a:xfrm>
          <a:prstGeom prst="chevron">
            <a:avLst>
              <a:gd fmla="val 50000" name="adj"/>
            </a:avLst>
          </a:prstGeom>
          <a:gradFill>
            <a:gsLst>
              <a:gs pos="0">
                <a:srgbClr val="00BFDF"/>
              </a:gs>
              <a:gs pos="100000">
                <a:srgbClr val="004EDF"/>
              </a:gs>
            </a:gsLst>
            <a:lin ang="13500032" scaled="0"/>
          </a:gra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700" u="none" cap="none" strike="noStrike">
              <a:solidFill>
                <a:srgbClr val="000000"/>
              </a:solidFill>
              <a:latin typeface="Work Sans"/>
              <a:ea typeface="Work Sans"/>
              <a:cs typeface="Work Sans"/>
              <a:sym typeface="Work Sans"/>
            </a:endParaRPr>
          </a:p>
        </p:txBody>
      </p:sp>
      <p:sp>
        <p:nvSpPr>
          <p:cNvPr id="224" name="Google Shape;224;p8"/>
          <p:cNvSpPr/>
          <p:nvPr/>
        </p:nvSpPr>
        <p:spPr>
          <a:xfrm>
            <a:off x="6039450" y="1341129"/>
            <a:ext cx="2934900" cy="263700"/>
          </a:xfrm>
          <a:prstGeom prst="chevron">
            <a:avLst>
              <a:gd fmla="val 50000" name="adj"/>
            </a:avLst>
          </a:prstGeom>
          <a:gradFill>
            <a:gsLst>
              <a:gs pos="0">
                <a:srgbClr val="00BFDF"/>
              </a:gs>
              <a:gs pos="100000">
                <a:srgbClr val="004EDF"/>
              </a:gs>
            </a:gsLst>
            <a:lin ang="2698631" scaled="0"/>
          </a:gra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700" u="none" cap="none" strike="noStrike">
              <a:solidFill>
                <a:srgbClr val="000000"/>
              </a:solidFill>
              <a:latin typeface="Work Sans"/>
              <a:ea typeface="Work Sans"/>
              <a:cs typeface="Work Sans"/>
              <a:sym typeface="Work Sans"/>
            </a:endParaRPr>
          </a:p>
        </p:txBody>
      </p:sp>
      <p:sp>
        <p:nvSpPr>
          <p:cNvPr id="225" name="Google Shape;225;p8"/>
          <p:cNvSpPr txBox="1"/>
          <p:nvPr/>
        </p:nvSpPr>
        <p:spPr>
          <a:xfrm>
            <a:off x="233800" y="863800"/>
            <a:ext cx="8535900" cy="38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Work Sans"/>
                <a:ea typeface="Work Sans"/>
                <a:cs typeface="Work Sans"/>
                <a:sym typeface="Work Sans"/>
              </a:rPr>
              <a:t>We combine research-based strategies &amp; technology to support youths’ three journeys. </a:t>
            </a:r>
            <a:endParaRPr b="0" i="0" sz="1400" u="none" cap="none" strike="noStrike">
              <a:solidFill>
                <a:srgbClr val="000000"/>
              </a:solidFill>
              <a:latin typeface="Work Sans"/>
              <a:ea typeface="Work Sans"/>
              <a:cs typeface="Work Sans"/>
              <a:sym typeface="Work Sans"/>
            </a:endParaRPr>
          </a:p>
        </p:txBody>
      </p:sp>
      <p:sp>
        <p:nvSpPr>
          <p:cNvPr id="226" name="Google Shape;226;p8"/>
          <p:cNvSpPr/>
          <p:nvPr/>
        </p:nvSpPr>
        <p:spPr>
          <a:xfrm>
            <a:off x="169550" y="1341129"/>
            <a:ext cx="2934900" cy="263700"/>
          </a:xfrm>
          <a:prstGeom prst="chevron">
            <a:avLst>
              <a:gd fmla="val 50000" name="adj"/>
            </a:avLst>
          </a:prstGeom>
          <a:gradFill>
            <a:gsLst>
              <a:gs pos="0">
                <a:srgbClr val="00BFDF"/>
              </a:gs>
              <a:gs pos="100000">
                <a:srgbClr val="004EDF"/>
              </a:gs>
            </a:gsLst>
            <a:lin ang="2698631" scaled="0"/>
          </a:gradFill>
          <a:ln>
            <a:noFill/>
          </a:ln>
        </p:spPr>
        <p:txBody>
          <a:bodyPr anchorCtr="0" anchor="ctr" bIns="17150" lIns="34275" spcFirstLastPara="1" rIns="34275" wrap="square" tIns="1715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700" u="none" cap="none" strike="noStrike">
              <a:solidFill>
                <a:srgbClr val="000000"/>
              </a:solidFill>
              <a:latin typeface="Work Sans"/>
              <a:ea typeface="Work Sans"/>
              <a:cs typeface="Work Sans"/>
              <a:sym typeface="Work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9"/>
          <p:cNvPicPr preferRelativeResize="0"/>
          <p:nvPr/>
        </p:nvPicPr>
        <p:blipFill rotWithShape="1">
          <a:blip r:embed="rId3">
            <a:alphaModFix amt="67000"/>
          </a:blip>
          <a:srcRect b="0" l="0" r="0" t="0"/>
          <a:stretch/>
        </p:blipFill>
        <p:spPr>
          <a:xfrm rot="60021">
            <a:off x="3176947" y="440239"/>
            <a:ext cx="2998630" cy="148997"/>
          </a:xfrm>
          <a:prstGeom prst="rect">
            <a:avLst/>
          </a:prstGeom>
          <a:noFill/>
          <a:ln>
            <a:noFill/>
          </a:ln>
        </p:spPr>
      </p:pic>
      <p:pic>
        <p:nvPicPr>
          <p:cNvPr id="232" name="Google Shape;232;p9"/>
          <p:cNvPicPr preferRelativeResize="0"/>
          <p:nvPr/>
        </p:nvPicPr>
        <p:blipFill rotWithShape="1">
          <a:blip r:embed="rId4">
            <a:alphaModFix amt="67000"/>
          </a:blip>
          <a:srcRect b="0" l="0" r="0" t="0"/>
          <a:stretch/>
        </p:blipFill>
        <p:spPr>
          <a:xfrm flipH="1" rot="-59982">
            <a:off x="3787327" y="4182203"/>
            <a:ext cx="1557331" cy="213770"/>
          </a:xfrm>
          <a:prstGeom prst="rect">
            <a:avLst/>
          </a:prstGeom>
          <a:noFill/>
          <a:ln>
            <a:noFill/>
          </a:ln>
        </p:spPr>
      </p:pic>
      <p:pic>
        <p:nvPicPr>
          <p:cNvPr id="233" name="Google Shape;233;p9"/>
          <p:cNvPicPr preferRelativeResize="0"/>
          <p:nvPr/>
        </p:nvPicPr>
        <p:blipFill rotWithShape="1">
          <a:blip r:embed="rId5">
            <a:alphaModFix amt="67000"/>
          </a:blip>
          <a:srcRect b="0" l="0" r="0" t="0"/>
          <a:stretch/>
        </p:blipFill>
        <p:spPr>
          <a:xfrm rot="60002">
            <a:off x="6646541" y="4199907"/>
            <a:ext cx="1354879" cy="213784"/>
          </a:xfrm>
          <a:prstGeom prst="rect">
            <a:avLst/>
          </a:prstGeom>
          <a:noFill/>
          <a:ln>
            <a:noFill/>
          </a:ln>
        </p:spPr>
      </p:pic>
      <p:pic>
        <p:nvPicPr>
          <p:cNvPr id="234" name="Google Shape;234;p9"/>
          <p:cNvPicPr preferRelativeResize="0"/>
          <p:nvPr/>
        </p:nvPicPr>
        <p:blipFill rotWithShape="1">
          <a:blip r:embed="rId6">
            <a:alphaModFix amt="67000"/>
          </a:blip>
          <a:srcRect b="0" l="0" r="0" t="0"/>
          <a:stretch/>
        </p:blipFill>
        <p:spPr>
          <a:xfrm rot="60005">
            <a:off x="720193" y="4190751"/>
            <a:ext cx="1930750" cy="213775"/>
          </a:xfrm>
          <a:prstGeom prst="rect">
            <a:avLst/>
          </a:prstGeom>
          <a:noFill/>
          <a:ln>
            <a:noFill/>
          </a:ln>
        </p:spPr>
      </p:pic>
      <p:pic>
        <p:nvPicPr>
          <p:cNvPr id="235" name="Google Shape;235;p9"/>
          <p:cNvPicPr preferRelativeResize="0"/>
          <p:nvPr/>
        </p:nvPicPr>
        <p:blipFill rotWithShape="1">
          <a:blip r:embed="rId7">
            <a:alphaModFix/>
          </a:blip>
          <a:srcRect b="0" l="0" r="0" t="0"/>
          <a:stretch/>
        </p:blipFill>
        <p:spPr>
          <a:xfrm>
            <a:off x="94300" y="1129588"/>
            <a:ext cx="3132151" cy="2050737"/>
          </a:xfrm>
          <a:prstGeom prst="rect">
            <a:avLst/>
          </a:prstGeom>
          <a:noFill/>
          <a:ln>
            <a:noFill/>
          </a:ln>
        </p:spPr>
      </p:pic>
      <p:sp>
        <p:nvSpPr>
          <p:cNvPr id="236" name="Google Shape;236;p9"/>
          <p:cNvSpPr/>
          <p:nvPr/>
        </p:nvSpPr>
        <p:spPr>
          <a:xfrm>
            <a:off x="3124050" y="862113"/>
            <a:ext cx="2895900" cy="2703000"/>
          </a:xfrm>
          <a:prstGeom prst="roundRect">
            <a:avLst>
              <a:gd fmla="val 5759"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9"/>
          <p:cNvSpPr txBox="1"/>
          <p:nvPr>
            <p:ph type="title"/>
          </p:nvPr>
        </p:nvSpPr>
        <p:spPr>
          <a:xfrm>
            <a:off x="311725" y="111950"/>
            <a:ext cx="6521700" cy="623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700"/>
              <a:buNone/>
            </a:pPr>
            <a:r>
              <a:rPr b="1" lang="en" sz="2700">
                <a:latin typeface="Work Sans"/>
                <a:ea typeface="Work Sans"/>
                <a:cs typeface="Work Sans"/>
                <a:sym typeface="Work Sans"/>
              </a:rPr>
              <a:t>Our Formula for Supporting </a:t>
            </a:r>
            <a:r>
              <a:rPr b="1" lang="en">
                <a:latin typeface="Work Sans"/>
                <a:ea typeface="Work Sans"/>
                <a:cs typeface="Work Sans"/>
                <a:sym typeface="Work Sans"/>
              </a:rPr>
              <a:t>Youth</a:t>
            </a:r>
            <a:endParaRPr b="1" sz="2700">
              <a:latin typeface="Work Sans"/>
              <a:ea typeface="Work Sans"/>
              <a:cs typeface="Work Sans"/>
              <a:sym typeface="Work Sans"/>
            </a:endParaRPr>
          </a:p>
        </p:txBody>
      </p:sp>
      <p:sp>
        <p:nvSpPr>
          <p:cNvPr id="238" name="Google Shape;238;p9"/>
          <p:cNvSpPr txBox="1"/>
          <p:nvPr>
            <p:ph type="title"/>
          </p:nvPr>
        </p:nvSpPr>
        <p:spPr>
          <a:xfrm>
            <a:off x="311725" y="3811287"/>
            <a:ext cx="2697300" cy="474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700"/>
              <a:buNone/>
            </a:pPr>
            <a:r>
              <a:rPr lang="en" sz="3600"/>
              <a:t>Content</a:t>
            </a:r>
            <a:endParaRPr sz="3600"/>
          </a:p>
        </p:txBody>
      </p:sp>
      <p:sp>
        <p:nvSpPr>
          <p:cNvPr id="239" name="Google Shape;239;p9"/>
          <p:cNvSpPr txBox="1"/>
          <p:nvPr>
            <p:ph type="title"/>
          </p:nvPr>
        </p:nvSpPr>
        <p:spPr>
          <a:xfrm>
            <a:off x="3174750" y="3811287"/>
            <a:ext cx="2794500" cy="474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 sz="3600"/>
              <a:t>Advice</a:t>
            </a:r>
            <a:endParaRPr sz="3600"/>
          </a:p>
          <a:p>
            <a:pPr indent="0" lvl="0" marL="0" rtl="0" algn="ctr">
              <a:lnSpc>
                <a:spcPct val="150000"/>
              </a:lnSpc>
              <a:spcBef>
                <a:spcPts val="0"/>
              </a:spcBef>
              <a:spcAft>
                <a:spcPts val="1000"/>
              </a:spcAft>
              <a:buSzPts val="2700"/>
              <a:buNone/>
            </a:pPr>
            <a:r>
              <a:t/>
            </a:r>
            <a:endParaRPr sz="3600"/>
          </a:p>
        </p:txBody>
      </p:sp>
      <p:sp>
        <p:nvSpPr>
          <p:cNvPr id="240" name="Google Shape;240;p9"/>
          <p:cNvSpPr txBox="1"/>
          <p:nvPr>
            <p:ph type="title"/>
          </p:nvPr>
        </p:nvSpPr>
        <p:spPr>
          <a:xfrm>
            <a:off x="5859125" y="3811287"/>
            <a:ext cx="2895900" cy="474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700"/>
              <a:buNone/>
            </a:pPr>
            <a:r>
              <a:rPr lang="en" sz="3600"/>
              <a:t>Social</a:t>
            </a:r>
            <a:endParaRPr sz="3600"/>
          </a:p>
        </p:txBody>
      </p:sp>
      <p:sp>
        <p:nvSpPr>
          <p:cNvPr id="241" name="Google Shape;241;p9"/>
          <p:cNvSpPr txBox="1"/>
          <p:nvPr>
            <p:ph type="title"/>
          </p:nvPr>
        </p:nvSpPr>
        <p:spPr>
          <a:xfrm>
            <a:off x="3062852" y="3811273"/>
            <a:ext cx="491100" cy="474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000"/>
              </a:spcAft>
              <a:buSzPts val="2700"/>
              <a:buNone/>
            </a:pPr>
            <a:r>
              <a:rPr lang="en" sz="3600"/>
              <a:t>+</a:t>
            </a:r>
            <a:endParaRPr sz="3600"/>
          </a:p>
        </p:txBody>
      </p:sp>
      <p:sp>
        <p:nvSpPr>
          <p:cNvPr id="242" name="Google Shape;242;p9"/>
          <p:cNvSpPr txBox="1"/>
          <p:nvPr>
            <p:ph type="title"/>
          </p:nvPr>
        </p:nvSpPr>
        <p:spPr>
          <a:xfrm>
            <a:off x="5768777" y="3811273"/>
            <a:ext cx="491100" cy="4743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1000"/>
              </a:spcAft>
              <a:buSzPts val="2700"/>
              <a:buNone/>
            </a:pPr>
            <a:r>
              <a:rPr lang="en" sz="3600"/>
              <a:t>+</a:t>
            </a:r>
            <a:endParaRPr sz="3600"/>
          </a:p>
        </p:txBody>
      </p:sp>
      <p:sp>
        <p:nvSpPr>
          <p:cNvPr id="243" name="Google Shape;243;p9"/>
          <p:cNvSpPr txBox="1"/>
          <p:nvPr/>
        </p:nvSpPr>
        <p:spPr>
          <a:xfrm>
            <a:off x="924325" y="3580150"/>
            <a:ext cx="1472100" cy="391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21546"/>
                </a:solidFill>
                <a:latin typeface="Work Sans"/>
                <a:ea typeface="Work Sans"/>
                <a:cs typeface="Work Sans"/>
                <a:sym typeface="Work Sans"/>
              </a:rPr>
              <a:t>Meaningful</a:t>
            </a:r>
            <a:endParaRPr b="0" i="0" sz="1400" u="none" cap="none" strike="noStrike">
              <a:solidFill>
                <a:srgbClr val="000000"/>
              </a:solidFill>
              <a:latin typeface="Arial"/>
              <a:ea typeface="Arial"/>
              <a:cs typeface="Arial"/>
              <a:sym typeface="Arial"/>
            </a:endParaRPr>
          </a:p>
        </p:txBody>
      </p:sp>
      <p:sp>
        <p:nvSpPr>
          <p:cNvPr id="244" name="Google Shape;244;p9"/>
          <p:cNvSpPr txBox="1"/>
          <p:nvPr/>
        </p:nvSpPr>
        <p:spPr>
          <a:xfrm>
            <a:off x="3738150" y="3580150"/>
            <a:ext cx="1667700" cy="391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21546"/>
                </a:solidFill>
                <a:latin typeface="Work Sans"/>
                <a:ea typeface="Work Sans"/>
                <a:cs typeface="Work Sans"/>
                <a:sym typeface="Work Sans"/>
              </a:rPr>
              <a:t>Personalized</a:t>
            </a:r>
            <a:endParaRPr b="0" i="0" sz="1400" u="none" cap="none" strike="noStrike">
              <a:solidFill>
                <a:srgbClr val="000000"/>
              </a:solidFill>
              <a:latin typeface="Arial"/>
              <a:ea typeface="Arial"/>
              <a:cs typeface="Arial"/>
              <a:sym typeface="Arial"/>
            </a:endParaRPr>
          </a:p>
        </p:txBody>
      </p:sp>
      <p:sp>
        <p:nvSpPr>
          <p:cNvPr id="245" name="Google Shape;245;p9"/>
          <p:cNvSpPr txBox="1"/>
          <p:nvPr/>
        </p:nvSpPr>
        <p:spPr>
          <a:xfrm>
            <a:off x="6749225" y="3580150"/>
            <a:ext cx="1115700" cy="391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21546"/>
                </a:solidFill>
                <a:latin typeface="Work Sans"/>
                <a:ea typeface="Work Sans"/>
                <a:cs typeface="Work Sans"/>
                <a:sym typeface="Work Sans"/>
              </a:rPr>
              <a:t>Powerful</a:t>
            </a:r>
            <a:endParaRPr b="0" i="0" sz="1400" u="none" cap="none" strike="noStrike">
              <a:solidFill>
                <a:srgbClr val="000000"/>
              </a:solidFill>
              <a:latin typeface="Arial"/>
              <a:ea typeface="Arial"/>
              <a:cs typeface="Arial"/>
              <a:sym typeface="Arial"/>
            </a:endParaRPr>
          </a:p>
        </p:txBody>
      </p:sp>
      <p:sp>
        <p:nvSpPr>
          <p:cNvPr id="246" name="Google Shape;246;p9"/>
          <p:cNvSpPr/>
          <p:nvPr/>
        </p:nvSpPr>
        <p:spPr>
          <a:xfrm>
            <a:off x="1798350" y="4652000"/>
            <a:ext cx="5547300" cy="301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700"/>
              <a:buFont typeface="Arial"/>
              <a:buNone/>
            </a:pPr>
            <a:r>
              <a:rPr b="0" i="1" lang="en" sz="1800" u="none" cap="none" strike="noStrike">
                <a:solidFill>
                  <a:srgbClr val="231F20"/>
                </a:solidFill>
                <a:latin typeface="Work Sans"/>
                <a:ea typeface="Work Sans"/>
                <a:cs typeface="Work Sans"/>
                <a:sym typeface="Work Sans"/>
              </a:rPr>
              <a:t>Informed by Research, Data and Best Practices</a:t>
            </a:r>
            <a:endParaRPr b="0" i="1" sz="1800" u="none" cap="none" strike="noStrike">
              <a:solidFill>
                <a:srgbClr val="231F20"/>
              </a:solidFill>
              <a:latin typeface="Work Sans"/>
              <a:ea typeface="Work Sans"/>
              <a:cs typeface="Work Sans"/>
              <a:sym typeface="Work Sans"/>
            </a:endParaRPr>
          </a:p>
        </p:txBody>
      </p:sp>
      <p:sp>
        <p:nvSpPr>
          <p:cNvPr id="247" name="Google Shape;247;p9"/>
          <p:cNvSpPr/>
          <p:nvPr/>
        </p:nvSpPr>
        <p:spPr>
          <a:xfrm>
            <a:off x="3329353" y="917748"/>
            <a:ext cx="2585100" cy="639300"/>
          </a:xfrm>
          <a:prstGeom prst="roundRect">
            <a:avLst>
              <a:gd fmla="val 16667" name="adj"/>
            </a:avLst>
          </a:prstGeom>
          <a:gradFill>
            <a:gsLst>
              <a:gs pos="0">
                <a:srgbClr val="00BFDF"/>
              </a:gs>
              <a:gs pos="100000">
                <a:srgbClr val="004EDF"/>
              </a:gs>
            </a:gsLst>
            <a:lin ang="2698631" scaled="0"/>
          </a:gradFill>
          <a:ln>
            <a:noFill/>
          </a:ln>
        </p:spPr>
        <p:txBody>
          <a:bodyPr anchorCtr="0" anchor="ctr" bIns="68575" lIns="68575" spcFirstLastPara="1" rIns="68575" wrap="square" tIns="68575">
            <a:noAutofit/>
          </a:bodyPr>
          <a:lstStyle/>
          <a:p>
            <a:pPr indent="0" lvl="0" marL="0" marR="0" rtl="0" algn="r">
              <a:lnSpc>
                <a:spcPct val="115000"/>
              </a:lnSpc>
              <a:spcBef>
                <a:spcPts val="0"/>
              </a:spcBef>
              <a:spcAft>
                <a:spcPts val="0"/>
              </a:spcAft>
              <a:buClr>
                <a:srgbClr val="000000"/>
              </a:buClr>
              <a:buSzPts val="1100"/>
              <a:buFont typeface="Arial"/>
              <a:buNone/>
            </a:pPr>
            <a:r>
              <a:rPr b="1" i="0" lang="en" sz="800" u="none" cap="none" strike="noStrike">
                <a:solidFill>
                  <a:srgbClr val="FFFFFF"/>
                </a:solidFill>
                <a:latin typeface="Work Sans"/>
                <a:ea typeface="Work Sans"/>
                <a:cs typeface="Work Sans"/>
                <a:sym typeface="Work Sans"/>
              </a:rPr>
              <a:t>GS: </a:t>
            </a:r>
            <a:r>
              <a:rPr b="0" i="0" lang="en" sz="800" u="none" cap="none" strike="noStrike">
                <a:solidFill>
                  <a:srgbClr val="FFFFFF"/>
                </a:solidFill>
                <a:latin typeface="Work Sans"/>
                <a:ea typeface="Work Sans"/>
                <a:cs typeface="Work Sans"/>
                <a:sym typeface="Work Sans"/>
              </a:rPr>
              <a:t>Hey [name]! I know things are strained and uncertain right now due to COVID-19. Everything ok with you? I’m here for you &amp; can help connect you to any resources you might need 🤗</a:t>
            </a:r>
            <a:endParaRPr b="0" i="0" sz="800" u="none" cap="none" strike="noStrike">
              <a:solidFill>
                <a:srgbClr val="FFFFFF"/>
              </a:solidFill>
              <a:latin typeface="Work Sans"/>
              <a:ea typeface="Work Sans"/>
              <a:cs typeface="Work Sans"/>
              <a:sym typeface="Work Sans"/>
            </a:endParaRPr>
          </a:p>
        </p:txBody>
      </p:sp>
      <p:sp>
        <p:nvSpPr>
          <p:cNvPr id="248" name="Google Shape;248;p9"/>
          <p:cNvSpPr/>
          <p:nvPr/>
        </p:nvSpPr>
        <p:spPr>
          <a:xfrm>
            <a:off x="3196433" y="1615735"/>
            <a:ext cx="2585100" cy="360900"/>
          </a:xfrm>
          <a:prstGeom prst="roundRect">
            <a:avLst>
              <a:gd fmla="val 16667" name="adj"/>
            </a:avLst>
          </a:prstGeom>
          <a:solidFill>
            <a:srgbClr val="FFFFFF"/>
          </a:solidFill>
          <a:ln cap="flat" cmpd="sng" w="19050">
            <a:solidFill>
              <a:srgbClr val="004ED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15000"/>
              </a:lnSpc>
              <a:spcBef>
                <a:spcPts val="0"/>
              </a:spcBef>
              <a:spcAft>
                <a:spcPts val="0"/>
              </a:spcAft>
              <a:buClr>
                <a:srgbClr val="000000"/>
              </a:buClr>
              <a:buSzPts val="1100"/>
              <a:buFont typeface="Arial"/>
              <a:buNone/>
            </a:pPr>
            <a:r>
              <a:rPr b="1" i="0" lang="en" sz="800" u="none" cap="none" strike="noStrike">
                <a:solidFill>
                  <a:srgbClr val="000000"/>
                </a:solidFill>
                <a:latin typeface="Work Sans"/>
                <a:ea typeface="Work Sans"/>
                <a:cs typeface="Work Sans"/>
                <a:sym typeface="Work Sans"/>
              </a:rPr>
              <a:t>Angelica: </a:t>
            </a:r>
            <a:r>
              <a:rPr b="0" i="0" lang="en" sz="800" u="none" cap="none" strike="noStrike">
                <a:solidFill>
                  <a:srgbClr val="000000"/>
                </a:solidFill>
                <a:latin typeface="Work Sans"/>
                <a:ea typeface="Work Sans"/>
                <a:cs typeface="Work Sans"/>
                <a:sym typeface="Work Sans"/>
              </a:rPr>
              <a:t>Yes I’m fine but I would like to know about resources just in case</a:t>
            </a:r>
            <a:endParaRPr b="1" i="0" sz="800" u="none" cap="none" strike="noStrike">
              <a:solidFill>
                <a:srgbClr val="231F20"/>
              </a:solidFill>
              <a:latin typeface="Work Sans"/>
              <a:ea typeface="Work Sans"/>
              <a:cs typeface="Work Sans"/>
              <a:sym typeface="Work Sans"/>
            </a:endParaRPr>
          </a:p>
        </p:txBody>
      </p:sp>
      <p:sp>
        <p:nvSpPr>
          <p:cNvPr id="249" name="Google Shape;249;p9"/>
          <p:cNvSpPr/>
          <p:nvPr/>
        </p:nvSpPr>
        <p:spPr>
          <a:xfrm>
            <a:off x="3196433" y="2032722"/>
            <a:ext cx="2733300" cy="360900"/>
          </a:xfrm>
          <a:prstGeom prst="roundRect">
            <a:avLst>
              <a:gd fmla="val 16667" name="adj"/>
            </a:avLst>
          </a:prstGeom>
          <a:gradFill>
            <a:gsLst>
              <a:gs pos="0">
                <a:srgbClr val="00BFDF"/>
              </a:gs>
              <a:gs pos="100000">
                <a:srgbClr val="004EDF"/>
              </a:gs>
            </a:gsLst>
            <a:lin ang="2698631" scaled="0"/>
          </a:gradFill>
          <a:ln>
            <a:noFill/>
          </a:ln>
        </p:spPr>
        <p:txBody>
          <a:bodyPr anchorCtr="0" anchor="ctr" bIns="68575" lIns="68575" spcFirstLastPara="1" rIns="68575" wrap="square" tIns="68575">
            <a:noAutofit/>
          </a:bodyPr>
          <a:lstStyle/>
          <a:p>
            <a:pPr indent="0" lvl="0" marL="0" marR="0" rtl="0" algn="r">
              <a:lnSpc>
                <a:spcPct val="115000"/>
              </a:lnSpc>
              <a:spcBef>
                <a:spcPts val="0"/>
              </a:spcBef>
              <a:spcAft>
                <a:spcPts val="0"/>
              </a:spcAft>
              <a:buClr>
                <a:srgbClr val="000000"/>
              </a:buClr>
              <a:buSzPts val="1100"/>
              <a:buFont typeface="Arial"/>
              <a:buNone/>
            </a:pPr>
            <a:r>
              <a:rPr b="1" i="0" lang="en" sz="800" u="none" cap="none" strike="noStrike">
                <a:solidFill>
                  <a:srgbClr val="FFFFFF"/>
                </a:solidFill>
                <a:latin typeface="Work Sans"/>
                <a:ea typeface="Work Sans"/>
                <a:cs typeface="Work Sans"/>
                <a:sym typeface="Work Sans"/>
              </a:rPr>
              <a:t>GS:</a:t>
            </a:r>
            <a:r>
              <a:rPr b="0" i="0" lang="en" sz="800" u="none" cap="none" strike="noStrike">
                <a:solidFill>
                  <a:srgbClr val="FFFFFF"/>
                </a:solidFill>
                <a:latin typeface="Work Sans"/>
                <a:ea typeface="Work Sans"/>
                <a:cs typeface="Work Sans"/>
                <a:sym typeface="Work Sans"/>
              </a:rPr>
              <a:t> That’s what we’re here for! What do you need help with? Internet, food, shelter, school? </a:t>
            </a:r>
            <a:endParaRPr b="0" i="0" sz="800" u="none" cap="none" strike="noStrike">
              <a:solidFill>
                <a:srgbClr val="FFFFFF"/>
              </a:solidFill>
              <a:latin typeface="Work Sans"/>
              <a:ea typeface="Work Sans"/>
              <a:cs typeface="Work Sans"/>
              <a:sym typeface="Work Sans"/>
            </a:endParaRPr>
          </a:p>
        </p:txBody>
      </p:sp>
      <p:sp>
        <p:nvSpPr>
          <p:cNvPr id="250" name="Google Shape;250;p9"/>
          <p:cNvSpPr/>
          <p:nvPr/>
        </p:nvSpPr>
        <p:spPr>
          <a:xfrm>
            <a:off x="3196423" y="2443567"/>
            <a:ext cx="2585100" cy="360900"/>
          </a:xfrm>
          <a:prstGeom prst="roundRect">
            <a:avLst>
              <a:gd fmla="val 16667" name="adj"/>
            </a:avLst>
          </a:prstGeom>
          <a:solidFill>
            <a:srgbClr val="FFFFFF"/>
          </a:solidFill>
          <a:ln cap="flat" cmpd="sng" w="19050">
            <a:solidFill>
              <a:srgbClr val="004ED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15000"/>
              </a:lnSpc>
              <a:spcBef>
                <a:spcPts val="0"/>
              </a:spcBef>
              <a:spcAft>
                <a:spcPts val="0"/>
              </a:spcAft>
              <a:buClr>
                <a:srgbClr val="000000"/>
              </a:buClr>
              <a:buSzPts val="1100"/>
              <a:buFont typeface="Arial"/>
              <a:buNone/>
            </a:pPr>
            <a:r>
              <a:rPr b="1" i="0" lang="en" sz="800" u="none" cap="none" strike="noStrike">
                <a:solidFill>
                  <a:srgbClr val="000000"/>
                </a:solidFill>
                <a:latin typeface="Work Sans"/>
                <a:ea typeface="Work Sans"/>
                <a:cs typeface="Work Sans"/>
                <a:sym typeface="Work Sans"/>
              </a:rPr>
              <a:t>Angelica: </a:t>
            </a:r>
            <a:r>
              <a:rPr b="0" i="0" lang="en" sz="800" u="none" cap="none" strike="noStrike">
                <a:solidFill>
                  <a:srgbClr val="000000"/>
                </a:solidFill>
                <a:latin typeface="Work Sans"/>
                <a:ea typeface="Work Sans"/>
                <a:cs typeface="Work Sans"/>
                <a:sym typeface="Work Sans"/>
              </a:rPr>
              <a:t>Just with finding food, my meal card got shut off</a:t>
            </a:r>
            <a:endParaRPr b="0" i="0" sz="800" u="none" cap="none" strike="noStrike">
              <a:solidFill>
                <a:srgbClr val="000000"/>
              </a:solidFill>
              <a:latin typeface="Work Sans"/>
              <a:ea typeface="Work Sans"/>
              <a:cs typeface="Work Sans"/>
              <a:sym typeface="Work Sans"/>
            </a:endParaRPr>
          </a:p>
        </p:txBody>
      </p:sp>
      <p:sp>
        <p:nvSpPr>
          <p:cNvPr id="251" name="Google Shape;251;p9"/>
          <p:cNvSpPr/>
          <p:nvPr/>
        </p:nvSpPr>
        <p:spPr>
          <a:xfrm>
            <a:off x="3278921" y="2853074"/>
            <a:ext cx="2650800" cy="639300"/>
          </a:xfrm>
          <a:prstGeom prst="roundRect">
            <a:avLst>
              <a:gd fmla="val 16667" name="adj"/>
            </a:avLst>
          </a:prstGeom>
          <a:gradFill>
            <a:gsLst>
              <a:gs pos="0">
                <a:srgbClr val="00BFDF"/>
              </a:gs>
              <a:gs pos="100000">
                <a:srgbClr val="004EDF"/>
              </a:gs>
            </a:gsLst>
            <a:lin ang="2698631" scaled="0"/>
          </a:gradFill>
          <a:ln>
            <a:noFill/>
          </a:ln>
        </p:spPr>
        <p:txBody>
          <a:bodyPr anchorCtr="0" anchor="ctr" bIns="68575" lIns="68575" spcFirstLastPara="1" rIns="68575" wrap="square" tIns="68575">
            <a:noAutofit/>
          </a:bodyPr>
          <a:lstStyle/>
          <a:p>
            <a:pPr indent="0" lvl="0" marL="0" marR="0" rtl="0" algn="r">
              <a:lnSpc>
                <a:spcPct val="115000"/>
              </a:lnSpc>
              <a:spcBef>
                <a:spcPts val="0"/>
              </a:spcBef>
              <a:spcAft>
                <a:spcPts val="0"/>
              </a:spcAft>
              <a:buClr>
                <a:srgbClr val="000000"/>
              </a:buClr>
              <a:buSzPts val="1100"/>
              <a:buFont typeface="Arial"/>
              <a:buNone/>
            </a:pPr>
            <a:r>
              <a:rPr b="1" i="0" lang="en" sz="800" u="none" cap="none" strike="noStrike">
                <a:solidFill>
                  <a:srgbClr val="FFFFFF"/>
                </a:solidFill>
                <a:latin typeface="Work Sans"/>
                <a:ea typeface="Work Sans"/>
                <a:cs typeface="Work Sans"/>
                <a:sym typeface="Work Sans"/>
              </a:rPr>
              <a:t>GS:</a:t>
            </a:r>
            <a:r>
              <a:rPr b="0" i="0" lang="en" sz="800" u="none" cap="none" strike="noStrike">
                <a:solidFill>
                  <a:srgbClr val="FFFFFF"/>
                </a:solidFill>
                <a:latin typeface="Work Sans"/>
                <a:ea typeface="Work Sans"/>
                <a:cs typeface="Work Sans"/>
                <a:sym typeface="Work Sans"/>
              </a:rPr>
              <a:t> check out this guide we put together - there are fortunately several options right now, including local food banks and mutual aid funds. getschooled.com/covid</a:t>
            </a:r>
            <a:endParaRPr b="0" i="0" sz="800" u="none" cap="none" strike="noStrike">
              <a:solidFill>
                <a:srgbClr val="FFFFFF"/>
              </a:solidFill>
              <a:latin typeface="Work Sans"/>
              <a:ea typeface="Work Sans"/>
              <a:cs typeface="Work Sans"/>
              <a:sym typeface="Work Sans"/>
            </a:endParaRPr>
          </a:p>
        </p:txBody>
      </p:sp>
      <p:pic>
        <p:nvPicPr>
          <p:cNvPr id="252" name="Google Shape;252;p9"/>
          <p:cNvPicPr preferRelativeResize="0"/>
          <p:nvPr/>
        </p:nvPicPr>
        <p:blipFill rotWithShape="1">
          <a:blip r:embed="rId8">
            <a:alphaModFix/>
          </a:blip>
          <a:srcRect b="0" l="0" r="0" t="0"/>
          <a:stretch/>
        </p:blipFill>
        <p:spPr>
          <a:xfrm>
            <a:off x="6302863" y="888050"/>
            <a:ext cx="2008420" cy="2651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10"/>
          <p:cNvPicPr preferRelativeResize="0"/>
          <p:nvPr/>
        </p:nvPicPr>
        <p:blipFill rotWithShape="1">
          <a:blip r:embed="rId3">
            <a:alphaModFix/>
          </a:blip>
          <a:srcRect b="0" l="0" r="0" t="0"/>
          <a:stretch/>
        </p:blipFill>
        <p:spPr>
          <a:xfrm>
            <a:off x="6238294" y="1582331"/>
            <a:ext cx="2854818" cy="2002687"/>
          </a:xfrm>
          <a:prstGeom prst="rect">
            <a:avLst/>
          </a:prstGeom>
          <a:noFill/>
          <a:ln>
            <a:noFill/>
          </a:ln>
          <a:effectLst>
            <a:outerShdw blurRad="57150" rotWithShape="0" algn="bl" dir="5400000" dist="19050">
              <a:srgbClr val="000000">
                <a:alpha val="49803"/>
              </a:srgbClr>
            </a:outerShdw>
          </a:effectLst>
        </p:spPr>
      </p:pic>
      <p:sp>
        <p:nvSpPr>
          <p:cNvPr id="258" name="Google Shape;258;p10"/>
          <p:cNvSpPr txBox="1"/>
          <p:nvPr/>
        </p:nvSpPr>
        <p:spPr>
          <a:xfrm>
            <a:off x="235525" y="944600"/>
            <a:ext cx="3782700" cy="3421800"/>
          </a:xfrm>
          <a:prstGeom prst="rect">
            <a:avLst/>
          </a:prstGeom>
          <a:noFill/>
          <a:ln>
            <a:noFill/>
          </a:ln>
        </p:spPr>
        <p:txBody>
          <a:bodyPr anchorCtr="0" anchor="t" bIns="68575" lIns="68575" spcFirstLastPara="1" rIns="68575" wrap="square" tIns="68575">
            <a:noAutofit/>
          </a:bodyPr>
          <a:lstStyle/>
          <a:p>
            <a:pPr indent="-317500" lvl="0" marL="457200" marR="0" rtl="0" algn="l">
              <a:lnSpc>
                <a:spcPct val="100000"/>
              </a:lnSpc>
              <a:spcBef>
                <a:spcPts val="0"/>
              </a:spcBef>
              <a:spcAft>
                <a:spcPts val="0"/>
              </a:spcAft>
              <a:buClr>
                <a:srgbClr val="231F20"/>
              </a:buClr>
              <a:buSzPts val="1400"/>
              <a:buFont typeface="Work Sans"/>
              <a:buChar char="■"/>
            </a:pPr>
            <a:r>
              <a:rPr b="0" i="0" lang="en" sz="1400" u="none" cap="none" strike="noStrike">
                <a:solidFill>
                  <a:srgbClr val="231F20"/>
                </a:solidFill>
                <a:latin typeface="Work Sans"/>
                <a:ea typeface="Work Sans"/>
                <a:cs typeface="Work Sans"/>
                <a:sym typeface="Work Sans"/>
              </a:rPr>
              <a:t>Accessible, mobile-first design</a:t>
            </a:r>
            <a:endParaRPr b="0" i="0" sz="1400" u="none" cap="none" strike="noStrike">
              <a:solidFill>
                <a:srgbClr val="231F20"/>
              </a:solidFill>
              <a:latin typeface="Work Sans"/>
              <a:ea typeface="Work Sans"/>
              <a:cs typeface="Work Sans"/>
              <a:sym typeface="Work Sans"/>
            </a:endParaRPr>
          </a:p>
          <a:p>
            <a:pPr indent="-317500" lvl="0" marL="457200" marR="0" rtl="0" algn="l">
              <a:lnSpc>
                <a:spcPct val="100000"/>
              </a:lnSpc>
              <a:spcBef>
                <a:spcPts val="1000"/>
              </a:spcBef>
              <a:spcAft>
                <a:spcPts val="0"/>
              </a:spcAft>
              <a:buClr>
                <a:srgbClr val="231F20"/>
              </a:buClr>
              <a:buSzPts val="1400"/>
              <a:buFont typeface="Work Sans"/>
              <a:buChar char="■"/>
            </a:pPr>
            <a:r>
              <a:rPr b="0" i="0" lang="en" sz="1400" u="none" cap="none" strike="noStrike">
                <a:solidFill>
                  <a:srgbClr val="231F20"/>
                </a:solidFill>
                <a:latin typeface="Work Sans"/>
                <a:ea typeface="Work Sans"/>
                <a:cs typeface="Work Sans"/>
                <a:sym typeface="Work Sans"/>
              </a:rPr>
              <a:t>User-centered, first-gen friendly</a:t>
            </a:r>
            <a:endParaRPr b="0" i="0" sz="1400" u="none" cap="none" strike="noStrike">
              <a:solidFill>
                <a:srgbClr val="231F20"/>
              </a:solidFill>
              <a:latin typeface="Work Sans"/>
              <a:ea typeface="Work Sans"/>
              <a:cs typeface="Work Sans"/>
              <a:sym typeface="Work Sans"/>
            </a:endParaRPr>
          </a:p>
          <a:p>
            <a:pPr indent="-317500" lvl="0" marL="457200" marR="0" rtl="0" algn="l">
              <a:lnSpc>
                <a:spcPct val="100000"/>
              </a:lnSpc>
              <a:spcBef>
                <a:spcPts val="1000"/>
              </a:spcBef>
              <a:spcAft>
                <a:spcPts val="0"/>
              </a:spcAft>
              <a:buClr>
                <a:srgbClr val="231F20"/>
              </a:buClr>
              <a:buSzPts val="1400"/>
              <a:buFont typeface="Work Sans"/>
              <a:buChar char="■"/>
            </a:pPr>
            <a:r>
              <a:rPr b="0" i="0" lang="en" sz="1400" u="none" cap="none" strike="noStrike">
                <a:solidFill>
                  <a:srgbClr val="231F20"/>
                </a:solidFill>
                <a:latin typeface="Work Sans"/>
                <a:ea typeface="Work Sans"/>
                <a:cs typeface="Work Sans"/>
                <a:sym typeface="Work Sans"/>
              </a:rPr>
              <a:t>Only relevant, research-based info. Not too much, not too little</a:t>
            </a:r>
            <a:endParaRPr b="0" i="0" sz="1400" u="none" cap="none" strike="noStrike">
              <a:solidFill>
                <a:srgbClr val="231F20"/>
              </a:solidFill>
              <a:latin typeface="Work Sans"/>
              <a:ea typeface="Work Sans"/>
              <a:cs typeface="Work Sans"/>
              <a:sym typeface="Work Sans"/>
            </a:endParaRPr>
          </a:p>
          <a:p>
            <a:pPr indent="-317500" lvl="0" marL="457200" marR="0" rtl="0" algn="l">
              <a:lnSpc>
                <a:spcPct val="100000"/>
              </a:lnSpc>
              <a:spcBef>
                <a:spcPts val="1000"/>
              </a:spcBef>
              <a:spcAft>
                <a:spcPts val="0"/>
              </a:spcAft>
              <a:buClr>
                <a:srgbClr val="231F20"/>
              </a:buClr>
              <a:buSzPts val="1400"/>
              <a:buFont typeface="Work Sans"/>
              <a:buChar char="■"/>
            </a:pPr>
            <a:r>
              <a:rPr b="0" i="0" lang="en" sz="1400" u="none" cap="none" strike="noStrike">
                <a:solidFill>
                  <a:srgbClr val="231F20"/>
                </a:solidFill>
                <a:latin typeface="Work Sans"/>
                <a:ea typeface="Work Sans"/>
                <a:cs typeface="Work Sans"/>
                <a:sym typeface="Work Sans"/>
              </a:rPr>
              <a:t>Content supports students’ goals and helps solve </a:t>
            </a:r>
            <a:r>
              <a:rPr b="0" i="0" lang="en" sz="1400" u="sng" cap="none" strike="noStrike">
                <a:solidFill>
                  <a:srgbClr val="231F20"/>
                </a:solidFill>
                <a:latin typeface="Work Sans"/>
                <a:ea typeface="Work Sans"/>
                <a:cs typeface="Work Sans"/>
                <a:sym typeface="Work Sans"/>
              </a:rPr>
              <a:t>specific problems</a:t>
            </a:r>
            <a:endParaRPr b="0" i="0" sz="1400" u="sng" cap="none" strike="noStrike">
              <a:solidFill>
                <a:srgbClr val="231F20"/>
              </a:solidFill>
              <a:latin typeface="Work Sans"/>
              <a:ea typeface="Work Sans"/>
              <a:cs typeface="Work Sans"/>
              <a:sym typeface="Work Sans"/>
            </a:endParaRPr>
          </a:p>
          <a:p>
            <a:pPr indent="-317500" lvl="0" marL="457200" marR="0" rtl="0" algn="l">
              <a:lnSpc>
                <a:spcPct val="100000"/>
              </a:lnSpc>
              <a:spcBef>
                <a:spcPts val="1000"/>
              </a:spcBef>
              <a:spcAft>
                <a:spcPts val="0"/>
              </a:spcAft>
              <a:buClr>
                <a:srgbClr val="231F20"/>
              </a:buClr>
              <a:buSzPts val="1400"/>
              <a:buFont typeface="Work Sans"/>
              <a:buChar char="■"/>
            </a:pPr>
            <a:r>
              <a:rPr b="0" i="0" lang="en" sz="1400" u="none" cap="none" strike="noStrike">
                <a:solidFill>
                  <a:srgbClr val="231F20"/>
                </a:solidFill>
                <a:latin typeface="Work Sans"/>
                <a:ea typeface="Work Sans"/>
                <a:cs typeface="Work Sans"/>
                <a:sym typeface="Work Sans"/>
              </a:rPr>
              <a:t>Written in youth-friendly ways</a:t>
            </a:r>
            <a:endParaRPr b="0" i="0" sz="1400" u="none" cap="none" strike="noStrike">
              <a:solidFill>
                <a:srgbClr val="231F20"/>
              </a:solidFill>
              <a:latin typeface="Work Sans"/>
              <a:ea typeface="Work Sans"/>
              <a:cs typeface="Work Sans"/>
              <a:sym typeface="Work Sans"/>
            </a:endParaRPr>
          </a:p>
          <a:p>
            <a:pPr indent="-317500" lvl="0" marL="457200" marR="0" rtl="0" algn="l">
              <a:lnSpc>
                <a:spcPct val="100000"/>
              </a:lnSpc>
              <a:spcBef>
                <a:spcPts val="1000"/>
              </a:spcBef>
              <a:spcAft>
                <a:spcPts val="0"/>
              </a:spcAft>
              <a:buClr>
                <a:srgbClr val="231F20"/>
              </a:buClr>
              <a:buSzPts val="1400"/>
              <a:buFont typeface="Work Sans"/>
              <a:buChar char="■"/>
            </a:pPr>
            <a:r>
              <a:rPr b="0" i="0" lang="en" sz="1400" u="none" cap="none" strike="noStrike">
                <a:solidFill>
                  <a:srgbClr val="231F20"/>
                </a:solidFill>
                <a:latin typeface="Work Sans"/>
                <a:ea typeface="Work Sans"/>
                <a:cs typeface="Work Sans"/>
                <a:sym typeface="Work Sans"/>
              </a:rPr>
              <a:t>Always fresh, increasingly video</a:t>
            </a:r>
            <a:endParaRPr b="0" i="0" sz="1400" u="none" cap="none" strike="noStrike">
              <a:solidFill>
                <a:srgbClr val="231F20"/>
              </a:solidFill>
              <a:latin typeface="Work Sans"/>
              <a:ea typeface="Work Sans"/>
              <a:cs typeface="Work Sans"/>
              <a:sym typeface="Work Sans"/>
            </a:endParaRPr>
          </a:p>
          <a:p>
            <a:pPr indent="-317500" lvl="0" marL="457200" marR="0" rtl="0" algn="l">
              <a:lnSpc>
                <a:spcPct val="100000"/>
              </a:lnSpc>
              <a:spcBef>
                <a:spcPts val="1000"/>
              </a:spcBef>
              <a:spcAft>
                <a:spcPts val="0"/>
              </a:spcAft>
              <a:buClr>
                <a:srgbClr val="231F20"/>
              </a:buClr>
              <a:buSzPts val="1400"/>
              <a:buFont typeface="Work Sans"/>
              <a:buChar char="■"/>
            </a:pPr>
            <a:r>
              <a:rPr b="0" i="0" lang="en" sz="1400" u="none" cap="none" strike="noStrike">
                <a:solidFill>
                  <a:srgbClr val="231F20"/>
                </a:solidFill>
                <a:latin typeface="Work Sans"/>
                <a:ea typeface="Work Sans"/>
                <a:cs typeface="Work Sans"/>
                <a:sym typeface="Work Sans"/>
              </a:rPr>
              <a:t>Easy-to-find information backed by a powerful CMS</a:t>
            </a:r>
            <a:endParaRPr b="0" i="0" sz="1400" u="none" cap="none" strike="noStrike">
              <a:solidFill>
                <a:srgbClr val="231F20"/>
              </a:solidFill>
              <a:latin typeface="Work Sans"/>
              <a:ea typeface="Work Sans"/>
              <a:cs typeface="Work Sans"/>
              <a:sym typeface="Work Sans"/>
            </a:endParaRPr>
          </a:p>
          <a:p>
            <a:pPr indent="-317500" lvl="0" marL="457200" marR="0" rtl="0" algn="l">
              <a:lnSpc>
                <a:spcPct val="100000"/>
              </a:lnSpc>
              <a:spcBef>
                <a:spcPts val="1000"/>
              </a:spcBef>
              <a:spcAft>
                <a:spcPts val="1000"/>
              </a:spcAft>
              <a:buClr>
                <a:srgbClr val="231F20"/>
              </a:buClr>
              <a:buSzPts val="1400"/>
              <a:buFont typeface="Work Sans"/>
              <a:buChar char="■"/>
            </a:pPr>
            <a:r>
              <a:rPr b="0" i="0" lang="en" sz="1400" u="none" cap="none" strike="noStrike">
                <a:solidFill>
                  <a:srgbClr val="231F20"/>
                </a:solidFill>
                <a:latin typeface="Work Sans"/>
                <a:ea typeface="Work Sans"/>
                <a:cs typeface="Work Sans"/>
                <a:sym typeface="Work Sans"/>
              </a:rPr>
              <a:t>Student-informed content</a:t>
            </a:r>
            <a:endParaRPr b="0" i="0" sz="1400" u="none" cap="none" strike="noStrike">
              <a:solidFill>
                <a:srgbClr val="231F20"/>
              </a:solidFill>
              <a:latin typeface="Work Sans"/>
              <a:ea typeface="Work Sans"/>
              <a:cs typeface="Work Sans"/>
              <a:sym typeface="Work Sans"/>
            </a:endParaRPr>
          </a:p>
        </p:txBody>
      </p:sp>
      <p:pic>
        <p:nvPicPr>
          <p:cNvPr id="259" name="Google Shape;259;p10"/>
          <p:cNvPicPr preferRelativeResize="0"/>
          <p:nvPr/>
        </p:nvPicPr>
        <p:blipFill rotWithShape="1">
          <a:blip r:embed="rId4">
            <a:alphaModFix/>
          </a:blip>
          <a:srcRect b="0" l="0" r="0" t="0"/>
          <a:stretch/>
        </p:blipFill>
        <p:spPr>
          <a:xfrm>
            <a:off x="4492938" y="944600"/>
            <a:ext cx="1513924" cy="3278150"/>
          </a:xfrm>
          <a:prstGeom prst="rect">
            <a:avLst/>
          </a:prstGeom>
          <a:noFill/>
          <a:ln>
            <a:noFill/>
          </a:ln>
          <a:effectLst>
            <a:outerShdw blurRad="57150" rotWithShape="0" algn="bl" dir="5400000" dist="19050">
              <a:srgbClr val="000000">
                <a:alpha val="49803"/>
              </a:srgbClr>
            </a:outerShdw>
          </a:effectLst>
        </p:spPr>
      </p:pic>
      <p:sp>
        <p:nvSpPr>
          <p:cNvPr id="260" name="Google Shape;260;p10"/>
          <p:cNvSpPr txBox="1"/>
          <p:nvPr/>
        </p:nvSpPr>
        <p:spPr>
          <a:xfrm>
            <a:off x="4422469" y="4277625"/>
            <a:ext cx="1654800" cy="3024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i="0" lang="en" sz="1300" u="none" cap="none" strike="noStrike">
                <a:solidFill>
                  <a:srgbClr val="00BFDF"/>
                </a:solidFill>
                <a:latin typeface="Work Sans"/>
                <a:ea typeface="Work Sans"/>
                <a:cs typeface="Work Sans"/>
                <a:sym typeface="Work Sans"/>
              </a:rPr>
              <a:t>Mobile</a:t>
            </a:r>
            <a:endParaRPr b="1" i="0" sz="1300" u="none" cap="none" strike="noStrike">
              <a:solidFill>
                <a:srgbClr val="00BFDF"/>
              </a:solidFill>
              <a:latin typeface="Work Sans"/>
              <a:ea typeface="Work Sans"/>
              <a:cs typeface="Work Sans"/>
              <a:sym typeface="Work Sans"/>
            </a:endParaRPr>
          </a:p>
        </p:txBody>
      </p:sp>
      <p:sp>
        <p:nvSpPr>
          <p:cNvPr id="261" name="Google Shape;261;p10"/>
          <p:cNvSpPr txBox="1"/>
          <p:nvPr/>
        </p:nvSpPr>
        <p:spPr>
          <a:xfrm>
            <a:off x="6838262" y="3662625"/>
            <a:ext cx="1654800" cy="248700"/>
          </a:xfrm>
          <a:prstGeom prst="rect">
            <a:avLst/>
          </a:prstGeom>
          <a:noFill/>
          <a:ln>
            <a:noFill/>
          </a:ln>
        </p:spPr>
        <p:txBody>
          <a:bodyPr anchorCtr="0" anchor="t"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rPr b="1" i="0" lang="en" sz="1300" u="none" cap="none" strike="noStrike">
                <a:solidFill>
                  <a:srgbClr val="00BFDF"/>
                </a:solidFill>
                <a:latin typeface="Work Sans"/>
                <a:ea typeface="Work Sans"/>
                <a:cs typeface="Work Sans"/>
                <a:sym typeface="Work Sans"/>
              </a:rPr>
              <a:t>Desktop &amp; Tablet</a:t>
            </a:r>
            <a:endParaRPr b="1" i="0" sz="1300" u="none" cap="none" strike="noStrike">
              <a:solidFill>
                <a:srgbClr val="00BFDF"/>
              </a:solidFill>
              <a:latin typeface="Work Sans"/>
              <a:ea typeface="Work Sans"/>
              <a:cs typeface="Work Sans"/>
              <a:sym typeface="Work Sans"/>
            </a:endParaRPr>
          </a:p>
        </p:txBody>
      </p:sp>
      <p:sp>
        <p:nvSpPr>
          <p:cNvPr id="262" name="Google Shape;262;p10"/>
          <p:cNvSpPr txBox="1"/>
          <p:nvPr>
            <p:ph type="title"/>
          </p:nvPr>
        </p:nvSpPr>
        <p:spPr>
          <a:xfrm>
            <a:off x="235525" y="179725"/>
            <a:ext cx="2745300" cy="561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700"/>
              <a:buNone/>
            </a:pPr>
            <a:r>
              <a:rPr b="1" lang="en" sz="2700">
                <a:solidFill>
                  <a:srgbClr val="231F20"/>
                </a:solidFill>
                <a:latin typeface="Work Sans"/>
                <a:ea typeface="Work Sans"/>
                <a:cs typeface="Work Sans"/>
                <a:sym typeface="Work Sans"/>
              </a:rPr>
              <a:t>Website</a:t>
            </a:r>
            <a:endParaRPr b="1" sz="2700">
              <a:solidFill>
                <a:srgbClr val="231F20"/>
              </a:solidFill>
              <a:latin typeface="Work Sans"/>
              <a:ea typeface="Work Sans"/>
              <a:cs typeface="Work Sans"/>
              <a:sym typeface="Work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11"/>
          <p:cNvPicPr preferRelativeResize="0"/>
          <p:nvPr/>
        </p:nvPicPr>
        <p:blipFill rotWithShape="1">
          <a:blip r:embed="rId3">
            <a:alphaModFix amt="67000"/>
          </a:blip>
          <a:srcRect b="0" l="0" r="0" t="0"/>
          <a:stretch/>
        </p:blipFill>
        <p:spPr>
          <a:xfrm rot="60018">
            <a:off x="358878" y="528071"/>
            <a:ext cx="1152646" cy="204930"/>
          </a:xfrm>
          <a:prstGeom prst="rect">
            <a:avLst/>
          </a:prstGeom>
          <a:noFill/>
          <a:ln>
            <a:noFill/>
          </a:ln>
        </p:spPr>
      </p:pic>
      <p:sp>
        <p:nvSpPr>
          <p:cNvPr id="268" name="Google Shape;268;p11"/>
          <p:cNvSpPr txBox="1"/>
          <p:nvPr/>
        </p:nvSpPr>
        <p:spPr>
          <a:xfrm>
            <a:off x="5349825" y="3734000"/>
            <a:ext cx="2581200" cy="348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1" lang="en" sz="900" u="none" cap="none" strike="noStrike">
                <a:solidFill>
                  <a:srgbClr val="000000"/>
                </a:solidFill>
                <a:latin typeface="Work Sans"/>
                <a:ea typeface="Work Sans"/>
                <a:cs typeface="Work Sans"/>
                <a:sym typeface="Work Sans"/>
              </a:rPr>
              <a:t>*Click on video image to watch video</a:t>
            </a:r>
            <a:endParaRPr b="0" i="1" sz="900" u="none" cap="none" strike="noStrike">
              <a:solidFill>
                <a:srgbClr val="000000"/>
              </a:solidFill>
              <a:latin typeface="Work Sans"/>
              <a:ea typeface="Work Sans"/>
              <a:cs typeface="Work Sans"/>
              <a:sym typeface="Work Sans"/>
            </a:endParaRPr>
          </a:p>
        </p:txBody>
      </p:sp>
      <p:sp>
        <p:nvSpPr>
          <p:cNvPr id="269" name="Google Shape;269;p11"/>
          <p:cNvSpPr txBox="1"/>
          <p:nvPr/>
        </p:nvSpPr>
        <p:spPr>
          <a:xfrm>
            <a:off x="1871850" y="4128975"/>
            <a:ext cx="5400300" cy="45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Work Sans"/>
                <a:ea typeface="Work Sans"/>
                <a:cs typeface="Work Sans"/>
                <a:sym typeface="Work Sans"/>
              </a:rPr>
              <a:t>Check out our social media presence by clicking on the icons below!</a:t>
            </a:r>
            <a:endParaRPr b="1" i="0" sz="1200" u="none" cap="none" strike="noStrike">
              <a:solidFill>
                <a:srgbClr val="000000"/>
              </a:solidFill>
              <a:latin typeface="Work Sans"/>
              <a:ea typeface="Work Sans"/>
              <a:cs typeface="Work Sans"/>
              <a:sym typeface="Work Sans"/>
            </a:endParaRPr>
          </a:p>
        </p:txBody>
      </p:sp>
      <p:pic>
        <p:nvPicPr>
          <p:cNvPr id="270" name="Google Shape;270;p11">
            <a:hlinkClick r:id="rId4"/>
          </p:cNvPr>
          <p:cNvPicPr preferRelativeResize="0"/>
          <p:nvPr/>
        </p:nvPicPr>
        <p:blipFill rotWithShape="1">
          <a:blip r:embed="rId5">
            <a:alphaModFix/>
          </a:blip>
          <a:srcRect b="0" l="0" r="0" t="0"/>
          <a:stretch/>
        </p:blipFill>
        <p:spPr>
          <a:xfrm>
            <a:off x="2568262" y="4518047"/>
            <a:ext cx="453403" cy="453403"/>
          </a:xfrm>
          <a:prstGeom prst="rect">
            <a:avLst/>
          </a:prstGeom>
          <a:noFill/>
          <a:ln>
            <a:noFill/>
          </a:ln>
        </p:spPr>
      </p:pic>
      <p:pic>
        <p:nvPicPr>
          <p:cNvPr id="271" name="Google Shape;271;p11">
            <a:hlinkClick r:id="rId6"/>
          </p:cNvPr>
          <p:cNvPicPr preferRelativeResize="0"/>
          <p:nvPr/>
        </p:nvPicPr>
        <p:blipFill rotWithShape="1">
          <a:blip r:embed="rId7">
            <a:alphaModFix/>
          </a:blip>
          <a:srcRect b="13054" l="30147" r="24927" t="13684"/>
          <a:stretch/>
        </p:blipFill>
        <p:spPr>
          <a:xfrm>
            <a:off x="3402357" y="4526061"/>
            <a:ext cx="453403" cy="430373"/>
          </a:xfrm>
          <a:prstGeom prst="rect">
            <a:avLst/>
          </a:prstGeom>
          <a:noFill/>
          <a:ln>
            <a:noFill/>
          </a:ln>
        </p:spPr>
      </p:pic>
      <p:pic>
        <p:nvPicPr>
          <p:cNvPr id="272" name="Google Shape;272;p11">
            <a:hlinkClick r:id="rId8"/>
          </p:cNvPr>
          <p:cNvPicPr preferRelativeResize="0"/>
          <p:nvPr/>
        </p:nvPicPr>
        <p:blipFill rotWithShape="1">
          <a:blip r:embed="rId9">
            <a:alphaModFix/>
          </a:blip>
          <a:srcRect b="0" l="0" r="0" t="0"/>
          <a:stretch/>
        </p:blipFill>
        <p:spPr>
          <a:xfrm>
            <a:off x="4236462" y="4514550"/>
            <a:ext cx="453403" cy="453403"/>
          </a:xfrm>
          <a:prstGeom prst="rect">
            <a:avLst/>
          </a:prstGeom>
          <a:noFill/>
          <a:ln>
            <a:noFill/>
          </a:ln>
        </p:spPr>
      </p:pic>
      <p:pic>
        <p:nvPicPr>
          <p:cNvPr id="273" name="Google Shape;273;p11">
            <a:hlinkClick r:id="rId10"/>
          </p:cNvPr>
          <p:cNvPicPr preferRelativeResize="0"/>
          <p:nvPr/>
        </p:nvPicPr>
        <p:blipFill rotWithShape="1">
          <a:blip r:embed="rId11">
            <a:alphaModFix/>
          </a:blip>
          <a:srcRect b="0" l="0" r="0" t="0"/>
          <a:stretch/>
        </p:blipFill>
        <p:spPr>
          <a:xfrm>
            <a:off x="5070547" y="4518045"/>
            <a:ext cx="453406" cy="453406"/>
          </a:xfrm>
          <a:prstGeom prst="rect">
            <a:avLst/>
          </a:prstGeom>
          <a:noFill/>
          <a:ln>
            <a:noFill/>
          </a:ln>
        </p:spPr>
      </p:pic>
      <p:pic>
        <p:nvPicPr>
          <p:cNvPr id="274" name="Google Shape;274;p11">
            <a:hlinkClick r:id="rId12"/>
          </p:cNvPr>
          <p:cNvPicPr preferRelativeResize="0"/>
          <p:nvPr/>
        </p:nvPicPr>
        <p:blipFill rotWithShape="1">
          <a:blip r:embed="rId13">
            <a:alphaModFix/>
          </a:blip>
          <a:srcRect b="34546" l="38692" r="38321" t="35066"/>
          <a:stretch/>
        </p:blipFill>
        <p:spPr>
          <a:xfrm>
            <a:off x="5904642" y="4545593"/>
            <a:ext cx="514245" cy="398311"/>
          </a:xfrm>
          <a:prstGeom prst="rect">
            <a:avLst/>
          </a:prstGeom>
          <a:noFill/>
          <a:ln>
            <a:noFill/>
          </a:ln>
        </p:spPr>
      </p:pic>
      <p:sp>
        <p:nvSpPr>
          <p:cNvPr id="275" name="Google Shape;275;p11"/>
          <p:cNvSpPr txBox="1"/>
          <p:nvPr/>
        </p:nvSpPr>
        <p:spPr>
          <a:xfrm>
            <a:off x="311725" y="264350"/>
            <a:ext cx="1379100" cy="62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700"/>
              <a:buFont typeface="Arial"/>
              <a:buNone/>
            </a:pPr>
            <a:r>
              <a:rPr b="1" i="0" lang="en" sz="2700" u="none" cap="none" strike="noStrike">
                <a:solidFill>
                  <a:srgbClr val="021546"/>
                </a:solidFill>
                <a:latin typeface="Work Sans"/>
                <a:ea typeface="Work Sans"/>
                <a:cs typeface="Work Sans"/>
                <a:sym typeface="Work Sans"/>
              </a:rPr>
              <a:t>Social</a:t>
            </a:r>
            <a:endParaRPr b="1" i="0" sz="2700" u="none" cap="none" strike="noStrike">
              <a:solidFill>
                <a:srgbClr val="021546"/>
              </a:solidFill>
              <a:latin typeface="Work Sans"/>
              <a:ea typeface="Work Sans"/>
              <a:cs typeface="Work Sans"/>
              <a:sym typeface="Work Sans"/>
            </a:endParaRPr>
          </a:p>
        </p:txBody>
      </p:sp>
      <p:sp>
        <p:nvSpPr>
          <p:cNvPr id="276" name="Google Shape;276;p11"/>
          <p:cNvSpPr txBox="1"/>
          <p:nvPr/>
        </p:nvSpPr>
        <p:spPr>
          <a:xfrm>
            <a:off x="411575" y="940425"/>
            <a:ext cx="3729600" cy="3136200"/>
          </a:xfrm>
          <a:prstGeom prst="rect">
            <a:avLst/>
          </a:prstGeom>
          <a:noFill/>
          <a:ln>
            <a:noFill/>
          </a:ln>
        </p:spPr>
        <p:txBody>
          <a:bodyPr anchorCtr="0" anchor="t" bIns="68575" lIns="68575" spcFirstLastPara="1" rIns="68575" wrap="square" tIns="68575">
            <a:noAutofit/>
          </a:bodyPr>
          <a:lstStyle/>
          <a:p>
            <a:pPr indent="0" lvl="0" marL="0" marR="0" rtl="0" algn="l">
              <a:lnSpc>
                <a:spcPct val="100000"/>
              </a:lnSpc>
              <a:spcBef>
                <a:spcPts val="0"/>
              </a:spcBef>
              <a:spcAft>
                <a:spcPts val="0"/>
              </a:spcAft>
              <a:buClr>
                <a:srgbClr val="000000"/>
              </a:buClr>
              <a:buSzPts val="1200"/>
              <a:buFont typeface="Arial"/>
              <a:buNone/>
            </a:pPr>
            <a:r>
              <a:rPr b="0" i="0" lang="en" sz="1400" u="none" cap="none" strike="noStrike">
                <a:solidFill>
                  <a:srgbClr val="231F20"/>
                </a:solidFill>
                <a:latin typeface="Work Sans"/>
                <a:ea typeface="Work Sans"/>
                <a:cs typeface="Work Sans"/>
                <a:sym typeface="Work Sans"/>
              </a:rPr>
              <a:t>A powerful vehicle to connect with + motivate youth. Our engagement strategies include:</a:t>
            </a:r>
            <a:endParaRPr b="0" i="0" sz="1400" u="none" cap="none" strike="noStrike">
              <a:solidFill>
                <a:srgbClr val="231F20"/>
              </a:solidFill>
              <a:latin typeface="Work Sans"/>
              <a:ea typeface="Work Sans"/>
              <a:cs typeface="Work Sans"/>
              <a:sym typeface="Work Sans"/>
            </a:endParaRPr>
          </a:p>
          <a:p>
            <a:pPr indent="-317500" lvl="0" marL="457200" marR="0" rtl="0" algn="l">
              <a:lnSpc>
                <a:spcPct val="100000"/>
              </a:lnSpc>
              <a:spcBef>
                <a:spcPts val="1000"/>
              </a:spcBef>
              <a:spcAft>
                <a:spcPts val="0"/>
              </a:spcAft>
              <a:buClr>
                <a:srgbClr val="231F20"/>
              </a:buClr>
              <a:buSzPts val="1400"/>
              <a:buFont typeface="Work Sans"/>
              <a:buChar char="■"/>
            </a:pPr>
            <a:r>
              <a:rPr b="0" i="0" lang="en" sz="1400" u="none" cap="none" strike="noStrike">
                <a:solidFill>
                  <a:srgbClr val="231F20"/>
                </a:solidFill>
                <a:latin typeface="Work Sans"/>
                <a:ea typeface="Work Sans"/>
                <a:cs typeface="Work Sans"/>
                <a:sym typeface="Work Sans"/>
              </a:rPr>
              <a:t>Relevant &amp; Digestible Content</a:t>
            </a:r>
            <a:endParaRPr b="0" i="0" sz="1400" u="none" cap="none" strike="noStrike">
              <a:solidFill>
                <a:srgbClr val="231F20"/>
              </a:solidFill>
              <a:latin typeface="Work Sans"/>
              <a:ea typeface="Work Sans"/>
              <a:cs typeface="Work Sans"/>
              <a:sym typeface="Work Sans"/>
            </a:endParaRPr>
          </a:p>
          <a:p>
            <a:pPr indent="-317500" lvl="0" marL="457200" marR="0" rtl="0" algn="l">
              <a:lnSpc>
                <a:spcPct val="100000"/>
              </a:lnSpc>
              <a:spcBef>
                <a:spcPts val="1000"/>
              </a:spcBef>
              <a:spcAft>
                <a:spcPts val="0"/>
              </a:spcAft>
              <a:buClr>
                <a:srgbClr val="231F20"/>
              </a:buClr>
              <a:buSzPts val="1400"/>
              <a:buFont typeface="Work Sans"/>
              <a:buChar char="■"/>
            </a:pPr>
            <a:r>
              <a:rPr b="0" i="0" lang="en" sz="1400" u="none" cap="none" strike="noStrike">
                <a:solidFill>
                  <a:srgbClr val="231F20"/>
                </a:solidFill>
                <a:latin typeface="Work Sans"/>
                <a:ea typeface="Work Sans"/>
                <a:cs typeface="Work Sans"/>
                <a:sym typeface="Work Sans"/>
              </a:rPr>
              <a:t>News &amp; Updates</a:t>
            </a:r>
            <a:endParaRPr b="0" i="0" sz="1400" u="none" cap="none" strike="noStrike">
              <a:solidFill>
                <a:srgbClr val="231F20"/>
              </a:solidFill>
              <a:latin typeface="Work Sans"/>
              <a:ea typeface="Work Sans"/>
              <a:cs typeface="Work Sans"/>
              <a:sym typeface="Work Sans"/>
            </a:endParaRPr>
          </a:p>
          <a:p>
            <a:pPr indent="-317500" lvl="0" marL="457200" marR="0" rtl="0" algn="l">
              <a:lnSpc>
                <a:spcPct val="100000"/>
              </a:lnSpc>
              <a:spcBef>
                <a:spcPts val="1000"/>
              </a:spcBef>
              <a:spcAft>
                <a:spcPts val="0"/>
              </a:spcAft>
              <a:buClr>
                <a:srgbClr val="231F20"/>
              </a:buClr>
              <a:buSzPts val="1400"/>
              <a:buFont typeface="Work Sans"/>
              <a:buChar char="■"/>
            </a:pPr>
            <a:r>
              <a:rPr b="0" i="0" lang="en" sz="1400" u="none" cap="none" strike="noStrike">
                <a:solidFill>
                  <a:srgbClr val="231F20"/>
                </a:solidFill>
                <a:latin typeface="Work Sans"/>
                <a:ea typeface="Work Sans"/>
                <a:cs typeface="Work Sans"/>
                <a:sym typeface="Work Sans"/>
              </a:rPr>
              <a:t>Fun &amp; Engaging Trends</a:t>
            </a:r>
            <a:endParaRPr b="0" i="0" sz="1400" u="none" cap="none" strike="noStrike">
              <a:solidFill>
                <a:srgbClr val="231F20"/>
              </a:solidFill>
              <a:latin typeface="Work Sans"/>
              <a:ea typeface="Work Sans"/>
              <a:cs typeface="Work Sans"/>
              <a:sym typeface="Work Sans"/>
            </a:endParaRPr>
          </a:p>
          <a:p>
            <a:pPr indent="-317500" lvl="0" marL="457200" marR="0" rtl="0" algn="l">
              <a:lnSpc>
                <a:spcPct val="100000"/>
              </a:lnSpc>
              <a:spcBef>
                <a:spcPts val="1000"/>
              </a:spcBef>
              <a:spcAft>
                <a:spcPts val="0"/>
              </a:spcAft>
              <a:buClr>
                <a:srgbClr val="231F20"/>
              </a:buClr>
              <a:buSzPts val="1400"/>
              <a:buFont typeface="Work Sans"/>
              <a:buChar char="■"/>
            </a:pPr>
            <a:r>
              <a:rPr b="0" i="0" lang="en" sz="1400" u="none" cap="none" strike="noStrike">
                <a:solidFill>
                  <a:srgbClr val="231F20"/>
                </a:solidFill>
                <a:latin typeface="Work Sans"/>
                <a:ea typeface="Work Sans"/>
                <a:cs typeface="Work Sans"/>
                <a:sym typeface="Work Sans"/>
              </a:rPr>
              <a:t>Hope &amp; Encouragement</a:t>
            </a:r>
            <a:endParaRPr b="0" i="0" sz="1400" u="none" cap="none" strike="noStrike">
              <a:solidFill>
                <a:srgbClr val="231F20"/>
              </a:solidFill>
              <a:latin typeface="Work Sans"/>
              <a:ea typeface="Work Sans"/>
              <a:cs typeface="Work Sans"/>
              <a:sym typeface="Work Sans"/>
            </a:endParaRPr>
          </a:p>
          <a:p>
            <a:pPr indent="-317500" lvl="0" marL="457200" marR="0" rtl="0" algn="l">
              <a:lnSpc>
                <a:spcPct val="100000"/>
              </a:lnSpc>
              <a:spcBef>
                <a:spcPts val="1000"/>
              </a:spcBef>
              <a:spcAft>
                <a:spcPts val="0"/>
              </a:spcAft>
              <a:buClr>
                <a:srgbClr val="231F20"/>
              </a:buClr>
              <a:buSzPts val="1400"/>
              <a:buFont typeface="Work Sans"/>
              <a:buChar char="■"/>
            </a:pPr>
            <a:r>
              <a:rPr b="0" i="0" lang="en" sz="1400" u="none" cap="none" strike="noStrike">
                <a:solidFill>
                  <a:srgbClr val="231F20"/>
                </a:solidFill>
                <a:latin typeface="Work Sans"/>
                <a:ea typeface="Work Sans"/>
                <a:cs typeface="Work Sans"/>
                <a:sym typeface="Work Sans"/>
              </a:rPr>
              <a:t>Youth-centric brand</a:t>
            </a:r>
            <a:endParaRPr b="0" i="0" sz="1400" u="none" cap="none" strike="noStrike">
              <a:solidFill>
                <a:srgbClr val="231F20"/>
              </a:solidFill>
              <a:latin typeface="Work Sans"/>
              <a:ea typeface="Work Sans"/>
              <a:cs typeface="Work Sans"/>
              <a:sym typeface="Work Sans"/>
            </a:endParaRPr>
          </a:p>
          <a:p>
            <a:pPr indent="-317500" lvl="0" marL="457200" marR="0" rtl="0" algn="l">
              <a:lnSpc>
                <a:spcPct val="100000"/>
              </a:lnSpc>
              <a:spcBef>
                <a:spcPts val="1000"/>
              </a:spcBef>
              <a:spcAft>
                <a:spcPts val="0"/>
              </a:spcAft>
              <a:buClr>
                <a:srgbClr val="231F20"/>
              </a:buClr>
              <a:buSzPts val="1400"/>
              <a:buFont typeface="Work Sans"/>
              <a:buChar char="■"/>
            </a:pPr>
            <a:r>
              <a:rPr b="0" i="0" lang="en" sz="1400" u="none" cap="none" strike="noStrike">
                <a:solidFill>
                  <a:srgbClr val="231F20"/>
                </a:solidFill>
                <a:latin typeface="Work Sans"/>
                <a:ea typeface="Work Sans"/>
                <a:cs typeface="Work Sans"/>
                <a:sym typeface="Work Sans"/>
              </a:rPr>
              <a:t>Video</a:t>
            </a:r>
            <a:endParaRPr b="0" i="0" sz="1400" u="none" cap="none" strike="noStrike">
              <a:solidFill>
                <a:srgbClr val="231F20"/>
              </a:solidFill>
              <a:latin typeface="Work Sans"/>
              <a:ea typeface="Work Sans"/>
              <a:cs typeface="Work Sans"/>
              <a:sym typeface="Work Sans"/>
            </a:endParaRPr>
          </a:p>
          <a:p>
            <a:pPr indent="0" lvl="0" marL="0" marR="0" rtl="0" algn="l">
              <a:lnSpc>
                <a:spcPct val="100000"/>
              </a:lnSpc>
              <a:spcBef>
                <a:spcPts val="0"/>
              </a:spcBef>
              <a:spcAft>
                <a:spcPts val="1500"/>
              </a:spcAft>
              <a:buClr>
                <a:srgbClr val="000000"/>
              </a:buClr>
              <a:buSzPts val="1200"/>
              <a:buFont typeface="Arial"/>
              <a:buNone/>
            </a:pPr>
            <a:r>
              <a:t/>
            </a:r>
            <a:endParaRPr b="0" i="0" sz="1400" u="none" cap="none" strike="noStrike">
              <a:solidFill>
                <a:srgbClr val="231F20"/>
              </a:solidFill>
              <a:latin typeface="Work Sans"/>
              <a:ea typeface="Work Sans"/>
              <a:cs typeface="Work Sans"/>
              <a:sym typeface="Work Sans"/>
            </a:endParaRPr>
          </a:p>
        </p:txBody>
      </p:sp>
      <p:pic>
        <p:nvPicPr>
          <p:cNvPr descr="Looking for an easy way to apply to a bunch of colleges with one application? In this video we will share why you should be using the Common App.&#10;&#10;Check out the article for more resources!&#10;https://getschooled.com/article/5650-everything-you-need-to-know-about-the-common-app/&#10;&#10;Subscribe to Get Schooled on YouTube: &#10;https://www.youtube.com/user/getschooledfdn/ &#10;&#10;About Get Schooled:&#10;Get Schooled is a national nonprofit that helps young people get to college, find first jobs, and succeed in both. We’ve turned our best resources and content into videos. Check them out or visit https://www.getschooled.com to learn more!&#10;&#10;Connect with us! &#10;&#10;Website:&#10;+ https://getschooled.com/&#10;&#10;Instagram:&#10;+ https://www.instagram.com/getschooled/ &#10;&#10;Twitter: &#10;+ https://twitter.com/getschooled &#10;&#10;Facebook: &#10;+ https://www.facebook.com/GetSchooled/?ref=bookmarks" id="277" name="Google Shape;277;p11" title="Our Top Tips on Applying to College with the Common App!">
            <a:hlinkClick r:id="rId14"/>
          </p:cNvPr>
          <p:cNvPicPr preferRelativeResize="0"/>
          <p:nvPr/>
        </p:nvPicPr>
        <p:blipFill rotWithShape="1">
          <a:blip r:embed="rId15">
            <a:alphaModFix/>
          </a:blip>
          <a:srcRect b="0" l="0" r="0" t="0"/>
          <a:stretch/>
        </p:blipFill>
        <p:spPr>
          <a:xfrm>
            <a:off x="4823450" y="1008537"/>
            <a:ext cx="3633950" cy="2725463"/>
          </a:xfrm>
          <a:prstGeom prst="rect">
            <a:avLst/>
          </a:prstGeom>
          <a:noFill/>
          <a:ln>
            <a:noFill/>
          </a:ln>
          <a:effectLst>
            <a:outerShdw blurRad="57150" rotWithShape="0" algn="bl" dir="5400000" dist="19050">
              <a:srgbClr val="000000">
                <a:alpha val="49803"/>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10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S Branded">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Danielle Gunder</dc:creator>
</cp:coreProperties>
</file>